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D418E2-4CDF-4DC5-A5D1-809C9F2303E5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0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iki/File:Strix_uralensis.jpg?uselang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Gabriola" panose="04040605051002020D02" pitchFamily="82" charset="0"/>
              </a:rPr>
              <a:t>ЭКОЛОГИЧЕСКИЙ ПРОЕКТ</a:t>
            </a:r>
            <a:r>
              <a:rPr lang="ru-RU" sz="5400" dirty="0">
                <a:solidFill>
                  <a:srgbClr val="0070C0"/>
                </a:solidFill>
                <a:latin typeface="Gabriola" panose="04040605051002020D02" pitchFamily="82" charset="0"/>
              </a:rPr>
              <a:t/>
            </a:r>
            <a:br>
              <a:rPr lang="ru-RU" sz="5400" dirty="0">
                <a:solidFill>
                  <a:srgbClr val="0070C0"/>
                </a:solidFill>
                <a:latin typeface="Gabriola" panose="04040605051002020D02" pitchFamily="82" charset="0"/>
              </a:rPr>
            </a:br>
            <a:r>
              <a:rPr lang="ru-RU" sz="5400" b="1" dirty="0">
                <a:solidFill>
                  <a:srgbClr val="0070C0"/>
                </a:solidFill>
                <a:latin typeface="Gabriola" panose="04040605051002020D02" pitchFamily="82" charset="0"/>
              </a:rPr>
              <a:t>Дикие птицы дома.</a:t>
            </a:r>
            <a:r>
              <a:rPr lang="ru-RU" sz="5400" dirty="0">
                <a:solidFill>
                  <a:srgbClr val="0070C0"/>
                </a:solidFill>
                <a:latin typeface="Gabriola" panose="04040605051002020D02" pitchFamily="82" charset="0"/>
              </a:rPr>
              <a:t/>
            </a:r>
            <a:br>
              <a:rPr lang="ru-RU" sz="5400" dirty="0">
                <a:solidFill>
                  <a:srgbClr val="0070C0"/>
                </a:solidFill>
                <a:latin typeface="Gabriola" panose="04040605051002020D02" pitchFamily="82" charset="0"/>
              </a:rPr>
            </a:br>
            <a:r>
              <a:rPr lang="ru-RU" sz="5400" b="1" dirty="0">
                <a:solidFill>
                  <a:srgbClr val="0070C0"/>
                </a:solidFill>
                <a:latin typeface="Gabriola" panose="04040605051002020D02" pitchFamily="82" charset="0"/>
              </a:rPr>
              <a:t>Лечение и уход за совой</a:t>
            </a:r>
            <a:r>
              <a:rPr lang="ru-RU" sz="4000" dirty="0">
                <a:solidFill>
                  <a:srgbClr val="0070C0"/>
                </a:solidFill>
              </a:rPr>
              <a:t/>
            </a:r>
            <a:br>
              <a:rPr lang="ru-RU" sz="4000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005064"/>
            <a:ext cx="50006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Выполнили: Степанова </a:t>
            </a:r>
            <a:r>
              <a:rPr lang="ru-RU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Аюна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Бимбаевна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-мама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Степанова Анастасия,4 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-воспитанница группы № 1 «</a:t>
            </a:r>
            <a:r>
              <a:rPr lang="ru-RU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Смешарики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», </a:t>
            </a:r>
          </a:p>
        </p:txBody>
      </p:sp>
      <p:pic>
        <p:nvPicPr>
          <p:cNvPr id="4" name="Рисунок 3" descr="C:\Users\Роман\Desktop\IMG_20171010_1726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4" t="20811" r="32324" b="40070"/>
          <a:stretch/>
        </p:blipFill>
        <p:spPr bwMode="auto">
          <a:xfrm>
            <a:off x="755577" y="3717032"/>
            <a:ext cx="2637906" cy="286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38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atin typeface="Gabriola" panose="04040605051002020D02" pitchFamily="82" charset="0"/>
              </a:rPr>
              <a:t>Итог проекта: творческие работы</a:t>
            </a:r>
            <a:r>
              <a:rPr lang="ru-RU" sz="6600" b="1" dirty="0" smtClean="0">
                <a:latin typeface="Gabriola" panose="04040605051002020D02" pitchFamily="82" charset="0"/>
              </a:rPr>
              <a:t/>
            </a:r>
            <a:br>
              <a:rPr lang="ru-RU" sz="6600" b="1" dirty="0" smtClean="0">
                <a:latin typeface="Gabriola" panose="04040605051002020D02" pitchFamily="82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Рисунок совы</a:t>
            </a:r>
            <a:endParaRPr lang="ru-RU" sz="6600" b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00958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C:\Users\Роман\Desktop\фото для проекта\IMG_20171001_12122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" b="12288"/>
          <a:stretch/>
        </p:blipFill>
        <p:spPr bwMode="auto">
          <a:xfrm>
            <a:off x="2771800" y="2204864"/>
            <a:ext cx="3816424" cy="4135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24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Аппликация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C:\Users\Роман\Desktop\IMG_20171012_13571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7" t="22992" r="935" b="12054"/>
          <a:stretch/>
        </p:blipFill>
        <p:spPr bwMode="auto">
          <a:xfrm>
            <a:off x="1907704" y="1628800"/>
            <a:ext cx="5574522" cy="470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79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Поделка из бросового материала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 descr="C:\Users\Роман\Desktop\IMG_20171013_12392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36285" r="2400" b="14015"/>
          <a:stretch/>
        </p:blipFill>
        <p:spPr bwMode="auto">
          <a:xfrm>
            <a:off x="1547664" y="1628800"/>
            <a:ext cx="6016323" cy="4485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01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Вид проекта</a:t>
            </a:r>
            <a:r>
              <a:rPr lang="ru-RU" b="1" dirty="0">
                <a:latin typeface="Comic Sans MS" panose="030F0702030302020204" pitchFamily="66" charset="0"/>
              </a:rPr>
              <a:t>:</a:t>
            </a:r>
            <a:r>
              <a:rPr lang="ru-RU" dirty="0"/>
              <a:t> научный, кратковременный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Проблема</a:t>
            </a:r>
            <a:r>
              <a:rPr lang="ru-RU" b="1" dirty="0">
                <a:latin typeface="Comic Sans MS" panose="030F0702030302020204" pitchFamily="66" charset="0"/>
              </a:rPr>
              <a:t>: 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/>
              <a:t>з</a:t>
            </a:r>
            <a:r>
              <a:rPr lang="ru-RU" dirty="0" smtClean="0"/>
              <a:t>ащита </a:t>
            </a:r>
            <a:r>
              <a:rPr lang="ru-RU" dirty="0"/>
              <a:t>сов нашего края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Цель проекта</a:t>
            </a:r>
            <a:r>
              <a:rPr lang="ru-RU" b="1" dirty="0">
                <a:latin typeface="Comic Sans MS" panose="030F0702030302020204" pitchFamily="66" charset="0"/>
              </a:rPr>
              <a:t>: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/>
              <a:t>п</a:t>
            </a:r>
            <a:r>
              <a:rPr lang="ru-RU" dirty="0" smtClean="0"/>
              <a:t>ознакомить </a:t>
            </a:r>
            <a:r>
              <a:rPr lang="ru-RU" dirty="0"/>
              <a:t>и расширить знания ребенка о птицах. Воспитывать у ребенка бережное, гуманное отношение к природе нашего сибирского края.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Актуальность</a:t>
            </a:r>
            <a:r>
              <a:rPr lang="ru-RU" b="1" dirty="0">
                <a:latin typeface="Comic Sans MS" panose="030F0702030302020204" pitchFamily="66" charset="0"/>
              </a:rPr>
              <a:t>: </a:t>
            </a:r>
            <a:r>
              <a:rPr lang="ru-RU" dirty="0" smtClean="0"/>
              <a:t>в </a:t>
            </a:r>
            <a:r>
              <a:rPr lang="ru-RU" dirty="0"/>
              <a:t>наш не простой век, когда вопросы экологии значимы, как ни когда, проблема экологического воспитания подрастающего поколения является одной из наиболее актуальных.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68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Актуальность</a:t>
            </a:r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  <a:r>
              <a:rPr lang="ru-RU" sz="2800" b="1" dirty="0">
                <a:solidFill>
                  <a:srgbClr val="0070C0"/>
                </a:solidFill>
              </a:rPr>
              <a:t>   </a:t>
            </a:r>
            <a:r>
              <a:rPr lang="ru-RU" sz="2800" dirty="0">
                <a:solidFill>
                  <a:srgbClr val="002060"/>
                </a:solidFill>
              </a:rPr>
              <a:t>В наш не простой век, когда вопросы экологии значимы, как ни когда, проблема экологического воспитания подрастающего поколения является одной из наиболее актуальных.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Проблема: 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Защита сов нашего края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Задачи проекта: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/>
              <a:t>1. Знакомить ребенка с разновидностями птиц и их обитанием.</a:t>
            </a:r>
          </a:p>
          <a:p>
            <a:pPr marL="0" indent="0">
              <a:buNone/>
            </a:pPr>
            <a:r>
              <a:rPr lang="ru-RU" dirty="0"/>
              <a:t>2. Формировать представление о жизни совы.</a:t>
            </a:r>
          </a:p>
          <a:p>
            <a:pPr marL="0" indent="0">
              <a:buNone/>
            </a:pPr>
            <a:r>
              <a:rPr lang="ru-RU" dirty="0"/>
              <a:t>3. Прививать основы экологической культуры, понимание важности сохранения и охраны обитания сов.</a:t>
            </a:r>
          </a:p>
          <a:p>
            <a:pPr marL="0" indent="0">
              <a:buNone/>
            </a:pPr>
            <a:r>
              <a:rPr lang="ru-RU" dirty="0"/>
              <a:t>4. Развитие умения определять возможные способы решения проблемы с помощью взрослых.</a:t>
            </a:r>
          </a:p>
          <a:p>
            <a:pPr marL="0" indent="0">
              <a:buNone/>
            </a:pPr>
            <a:r>
              <a:rPr lang="ru-RU" dirty="0"/>
              <a:t>5. Лечение и выпускание совы на волю.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5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>
                <a:solidFill>
                  <a:srgbClr val="0070C0"/>
                </a:solidFill>
                <a:latin typeface="Gabriola" panose="04040605051002020D02" pitchFamily="82" charset="0"/>
              </a:rPr>
              <a:t>Длиннохвостая неясыть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340768"/>
            <a:ext cx="4690864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одна из самых крупных неясытей. Её длина достигает 70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Обитает преимущественно в высокоствольных смешанных лесах со значительной примесью хвойных пород, часто переувлажнённых. Селится по окраинам лесных массивов, поблизости от больших полян, обширных вырубок и гарей, в разреженных лесах и колках. В зимний период кочует до степной зоны. Встречается она от Лапландии и Архангельска до Московской и Горьковской областей, Башкирии и Средней Волги, а в Сибири до Алтая, Саян, Забайкалья, Приамурья, Уссурийского края и Сахалина и в южной Якутии.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Strix uralensi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808312" cy="3364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1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Затем, выяснив, все о сове, мы приступили к лечению.</a:t>
            </a:r>
            <a:br>
              <a:rPr lang="ru-RU" dirty="0" smtClean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 descr="C:\Users\Роман\Desktop\фото для проекта\IMG_20170928_20123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44008" y="1268760"/>
            <a:ext cx="3941355" cy="464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3816424" cy="5256584"/>
          </a:xfrm>
        </p:spPr>
        <p:txBody>
          <a:bodyPr/>
          <a:lstStyle/>
          <a:p>
            <a:r>
              <a:rPr lang="ru-RU" sz="1600" b="1" dirty="0">
                <a:solidFill>
                  <a:srgbClr val="0070C0"/>
                </a:solidFill>
              </a:rPr>
              <a:t>Искали  мышей. Держали сову  в коробке от телевизора . При осмотре птицы мы её тщательно зафиксировали, пеленая лёгкой тканью от шеи до хвоста. Поверх ткани плотно, но не туго, обернули  скотчем, лейкопластырем.  Для безопасности  использовали  толстые перчатки и старались не попадать под когти птицы. Потом </a:t>
            </a:r>
            <a:r>
              <a:rPr lang="ru-RU" sz="1600" b="1" dirty="0" smtClean="0">
                <a:solidFill>
                  <a:srgbClr val="0070C0"/>
                </a:solidFill>
              </a:rPr>
              <a:t>аккуратно </a:t>
            </a:r>
            <a:r>
              <a:rPr lang="ru-RU" sz="1600" b="1" dirty="0">
                <a:solidFill>
                  <a:srgbClr val="0070C0"/>
                </a:solidFill>
              </a:rPr>
              <a:t>освобождали сову и опускали в коробку. У совы была немного повреждена лапка. Мы обработали перекисью водорода и забинтовали, после чего она несколько дней жила у нас, до заживления ушиба и царапины. Как только мы заметили, что птица перестала хромать, отвезли ее на место, где нашли и отпустили в привычную среду обитания.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0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382676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Gabriola" panose="04040605051002020D02" pitchFamily="82" charset="0"/>
              </a:rPr>
              <a:t>В течении проекта было видно, как Настя все больше интересуется птицами. Их жизнью, поведением. Нами были просмотрены документальные фильмы о птицах, прочитаны энциклопедии о диких птицах Бурятии, города Улан-Удэ. </a:t>
            </a:r>
          </a:p>
        </p:txBody>
      </p:sp>
      <p:pic>
        <p:nvPicPr>
          <p:cNvPr id="4" name="Рисунок 3" descr="C:\Users\Роман\Desktop\фото для проекта\IMG_20170930_1334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60851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9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Роман\Desktop\фото для проекта\IMG_20171001_17293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92488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Роман\Desktop\фото для проекта\IMG_20170930_1337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83421"/>
            <a:ext cx="4194348" cy="3308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325070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После выпуска совы на волю были выполнены творческие работы: рисунки, аппликации и игрушка совы.</a:t>
            </a:r>
          </a:p>
        </p:txBody>
      </p:sp>
      <p:pic>
        <p:nvPicPr>
          <p:cNvPr id="6" name="Рисунок 5" descr="C:\Users\Роман\Desktop\фото для проекта\IMG_20171001_1821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" b="15796"/>
          <a:stretch/>
        </p:blipFill>
        <p:spPr bwMode="auto">
          <a:xfrm>
            <a:off x="3721249" y="1340768"/>
            <a:ext cx="4785375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25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343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Gabriola</vt:lpstr>
      <vt:lpstr>Times New Roman</vt:lpstr>
      <vt:lpstr>Тема Office</vt:lpstr>
      <vt:lpstr>ЭКОЛОГИЧЕСКИЙ ПРОЕКТ Дикие птицы дома. Лечение и уход за совой </vt:lpstr>
      <vt:lpstr>Презентация PowerPoint</vt:lpstr>
      <vt:lpstr>Презентация PowerPoint</vt:lpstr>
      <vt:lpstr>Презентация PowerPoint</vt:lpstr>
      <vt:lpstr>Длиннохвостая неясыть </vt:lpstr>
      <vt:lpstr>   Затем, выяснив, все о сове, мы приступили к лечению. </vt:lpstr>
      <vt:lpstr>Презентация PowerPoint</vt:lpstr>
      <vt:lpstr>Презентация PowerPoint</vt:lpstr>
      <vt:lpstr>Презентация PowerPoint</vt:lpstr>
      <vt:lpstr>Итог проекта: творческие работы Рисунок совы</vt:lpstr>
      <vt:lpstr>Аппликация</vt:lpstr>
      <vt:lpstr>Поделка из бросового материала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Дикие птицы дома. Лечение и уход за совой </dc:title>
  <cp:lastModifiedBy>Пользователь</cp:lastModifiedBy>
  <cp:revision>8</cp:revision>
  <dcterms:modified xsi:type="dcterms:W3CDTF">2018-08-21T05:23:31Z</dcterms:modified>
</cp:coreProperties>
</file>