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A26D3-0AD9-4C68-B29E-65A23CD3486D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5D3B-E516-4556-8216-CA1B6680D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7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A26D3-0AD9-4C68-B29E-65A23CD3486D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5D3B-E516-4556-8216-CA1B6680D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615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A26D3-0AD9-4C68-B29E-65A23CD3486D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5D3B-E516-4556-8216-CA1B6680D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709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A26D3-0AD9-4C68-B29E-65A23CD3486D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5D3B-E516-4556-8216-CA1B6680D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158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A26D3-0AD9-4C68-B29E-65A23CD3486D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5D3B-E516-4556-8216-CA1B6680D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385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A26D3-0AD9-4C68-B29E-65A23CD3486D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5D3B-E516-4556-8216-CA1B6680D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712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A26D3-0AD9-4C68-B29E-65A23CD3486D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5D3B-E516-4556-8216-CA1B6680D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975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A26D3-0AD9-4C68-B29E-65A23CD3486D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5D3B-E516-4556-8216-CA1B6680D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251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A26D3-0AD9-4C68-B29E-65A23CD3486D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5D3B-E516-4556-8216-CA1B6680D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194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A26D3-0AD9-4C68-B29E-65A23CD3486D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5D3B-E516-4556-8216-CA1B6680D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557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A26D3-0AD9-4C68-B29E-65A23CD3486D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5D3B-E516-4556-8216-CA1B6680D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494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A26D3-0AD9-4C68-B29E-65A23CD3486D}" type="datetimeFigureOut">
              <a:rPr lang="ru-RU" smtClean="0"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55D3B-E516-4556-8216-CA1B6680D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18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9982" y="-19980"/>
            <a:ext cx="4486273" cy="326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2326" y="14354"/>
            <a:ext cx="3304166" cy="3198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039196"/>
            <a:ext cx="3096345" cy="3990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364" y="3493557"/>
            <a:ext cx="3203848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054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817056"/>
              </p:ext>
            </p:extLst>
          </p:nvPr>
        </p:nvGraphicFramePr>
        <p:xfrm>
          <a:off x="3168650" y="3086100"/>
          <a:ext cx="2806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Объект упаковщика для оболочки" showAsIcon="1" r:id="rId3" imgW="2807280" imgH="685800" progId="Package">
                  <p:embed/>
                </p:oleObj>
              </mc:Choice>
              <mc:Fallback>
                <p:oleObj name="Объект упаковщика для оболочки" showAsIcon="1" r:id="rId3" imgW="2807280" imgH="685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68650" y="3086100"/>
                        <a:ext cx="28067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9496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robinzoniya.ru/wp-content/uploads/2018/04/13389a2eb631dd61c183d85312817a5d-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58"/>
          <a:stretch/>
        </p:blipFill>
        <p:spPr bwMode="auto">
          <a:xfrm>
            <a:off x="211014" y="-747464"/>
            <a:ext cx="9257529" cy="8640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08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11760" y="4725144"/>
            <a:ext cx="4464496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ый треугольник 2"/>
          <p:cNvSpPr/>
          <p:nvPr/>
        </p:nvSpPr>
        <p:spPr>
          <a:xfrm rot="-16200000">
            <a:off x="6873322" y="4759690"/>
            <a:ext cx="1205827" cy="1136735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ый треугольник 3"/>
          <p:cNvSpPr/>
          <p:nvPr/>
        </p:nvSpPr>
        <p:spPr>
          <a:xfrm rot="2940000">
            <a:off x="3089173" y="1690366"/>
            <a:ext cx="2728592" cy="242514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ый треугольник 4"/>
          <p:cNvSpPr/>
          <p:nvPr/>
        </p:nvSpPr>
        <p:spPr>
          <a:xfrm rot="-7980000">
            <a:off x="3158553" y="1605907"/>
            <a:ext cx="2681610" cy="2542982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ый треугольник 5"/>
          <p:cNvSpPr/>
          <p:nvPr/>
        </p:nvSpPr>
        <p:spPr>
          <a:xfrm rot="10800000">
            <a:off x="1347318" y="4741567"/>
            <a:ext cx="1064442" cy="11894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81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Тема Office</vt:lpstr>
      <vt:lpstr>Пакет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Alex</dc:creator>
  <cp:lastModifiedBy>Alex</cp:lastModifiedBy>
  <cp:revision>8</cp:revision>
  <dcterms:created xsi:type="dcterms:W3CDTF">2018-10-28T06:23:45Z</dcterms:created>
  <dcterms:modified xsi:type="dcterms:W3CDTF">2018-10-29T02:34:38Z</dcterms:modified>
</cp:coreProperties>
</file>