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615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709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5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38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71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97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25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19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5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49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A26D3-0AD9-4C68-B29E-65A23CD3486D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55D3B-E516-4556-8216-CA1B6680D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1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982" y="-19980"/>
            <a:ext cx="4486273" cy="3267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326" y="14354"/>
            <a:ext cx="3304166" cy="3198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39196"/>
            <a:ext cx="3096345" cy="399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364" y="3493557"/>
            <a:ext cx="320384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54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8817056"/>
              </p:ext>
            </p:extLst>
          </p:nvPr>
        </p:nvGraphicFramePr>
        <p:xfrm>
          <a:off x="3168650" y="3086100"/>
          <a:ext cx="28067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Объект упаковщика для оболочки" showAsIcon="1" r:id="rId3" imgW="2807280" imgH="685800" progId="Package">
                  <p:embed/>
                </p:oleObj>
              </mc:Choice>
              <mc:Fallback>
                <p:oleObj name="Объект упаковщика для оболочки" showAsIcon="1" r:id="rId3" imgW="280728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68650" y="3086100"/>
                        <a:ext cx="28067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496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robinzoniya.ru/wp-content/uploads/2018/04/13389a2eb631dd61c183d85312817a5d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"/>
          <a:stretch/>
        </p:blipFill>
        <p:spPr bwMode="auto">
          <a:xfrm>
            <a:off x="211014" y="-747464"/>
            <a:ext cx="9257529" cy="86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8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4725144"/>
            <a:ext cx="446449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/>
          <p:cNvSpPr/>
          <p:nvPr/>
        </p:nvSpPr>
        <p:spPr>
          <a:xfrm rot="-16200000">
            <a:off x="6873322" y="4759690"/>
            <a:ext cx="1205827" cy="113673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 rot="2940000">
            <a:off x="3089173" y="1690366"/>
            <a:ext cx="2728592" cy="242514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/>
          <p:cNvSpPr/>
          <p:nvPr/>
        </p:nvSpPr>
        <p:spPr>
          <a:xfrm rot="-7980000">
            <a:off x="3158553" y="1605907"/>
            <a:ext cx="2681610" cy="254298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 rot="10800000">
            <a:off x="1347318" y="4741567"/>
            <a:ext cx="1064442" cy="118940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81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Пакет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Alex</cp:lastModifiedBy>
  <cp:revision>8</cp:revision>
  <dcterms:created xsi:type="dcterms:W3CDTF">2018-10-28T06:23:45Z</dcterms:created>
  <dcterms:modified xsi:type="dcterms:W3CDTF">2018-10-29T02:34:38Z</dcterms:modified>
</cp:coreProperties>
</file>