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741"/>
    <a:srgbClr val="001736"/>
    <a:srgbClr val="003374"/>
    <a:srgbClr val="173A8D"/>
    <a:srgbClr val="C9A093"/>
    <a:srgbClr val="F1F1F1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7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182" y="295742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j1XCDFAkz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802" y="378823"/>
            <a:ext cx="4449192" cy="5367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451" y="5342324"/>
            <a:ext cx="8216538" cy="1267482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Портфолио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Тимофеевой Анастасии Евгеньевны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Личные данные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ФИО: Тимофеева Анастасия Евгеньевна</a:t>
            </a:r>
          </a:p>
          <a:p>
            <a:r>
              <a:rPr lang="ru-RU" dirty="0" smtClean="0"/>
              <a:t>Должность: воспитатель</a:t>
            </a:r>
          </a:p>
          <a:p>
            <a:r>
              <a:rPr lang="ru-RU" dirty="0" smtClean="0"/>
              <a:t>Дата рождения: 4 февраля 1997</a:t>
            </a:r>
          </a:p>
          <a:p>
            <a:r>
              <a:rPr lang="ru-RU" dirty="0" smtClean="0"/>
              <a:t>Образование: Среднее профессиональное </a:t>
            </a:r>
          </a:p>
          <a:p>
            <a:pPr>
              <a:buNone/>
            </a:pPr>
            <a:r>
              <a:rPr lang="ru-RU" dirty="0" smtClean="0"/>
              <a:t>Бурятский республиканский педагогический колледж 2016г. </a:t>
            </a:r>
          </a:p>
          <a:p>
            <a:pPr>
              <a:buNone/>
            </a:pPr>
            <a:r>
              <a:rPr lang="ru-RU" dirty="0" smtClean="0"/>
              <a:t>Учитель начальных классов</a:t>
            </a:r>
          </a:p>
          <a:p>
            <a:pPr>
              <a:buNone/>
            </a:pPr>
            <a:r>
              <a:rPr lang="ru-RU" dirty="0" smtClean="0"/>
              <a:t>Педагогический стаж: 1 год</a:t>
            </a:r>
          </a:p>
          <a:p>
            <a:pPr>
              <a:buNone/>
            </a:pPr>
            <a:r>
              <a:rPr lang="ru-RU" smtClean="0"/>
              <a:t>В </a:t>
            </a:r>
            <a:r>
              <a:rPr lang="ru-RU" smtClean="0"/>
              <a:t>МБДОУ </a:t>
            </a:r>
            <a:r>
              <a:rPr lang="ru-RU" dirty="0" smtClean="0"/>
              <a:t>№71 «Огонек» 3 месяца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44</Words>
  <Application>Microsoft Office PowerPoint</Application>
  <PresentationFormat>Экран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Портфолио Тимофеевой Анастасии Евгеньевны</vt:lpstr>
      <vt:lpstr>Личные данные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admin</cp:lastModifiedBy>
  <cp:revision>55</cp:revision>
  <dcterms:created xsi:type="dcterms:W3CDTF">2016-11-18T14:12:19Z</dcterms:created>
  <dcterms:modified xsi:type="dcterms:W3CDTF">2018-04-02T04:53:52Z</dcterms:modified>
</cp:coreProperties>
</file>