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61" r:id="rId5"/>
    <p:sldId id="264" r:id="rId6"/>
    <p:sldId id="263" r:id="rId7"/>
    <p:sldId id="262" r:id="rId8"/>
    <p:sldId id="260" r:id="rId9"/>
    <p:sldId id="259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tdata.ru/u5/photo9723/20356677476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179840" cy="61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voinskaya-chast.ru/wp-content/uploads/2015/07/vch-3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7037355" cy="527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Железная рыба плывет под водой, врагу угрожает огнем и бедой.</a:t>
            </a:r>
          </a:p>
          <a:p>
            <a:r>
              <a:rPr lang="ru-RU" dirty="0"/>
              <a:t> </a:t>
            </a:r>
            <a:r>
              <a:rPr lang="ru-RU" i="1" dirty="0"/>
              <a:t>(Подводная лодка)</a:t>
            </a:r>
            <a:r>
              <a:rPr lang="ru-RU" dirty="0"/>
              <a:t>.</a:t>
            </a:r>
          </a:p>
          <a:p>
            <a:r>
              <a:rPr lang="ru-RU" dirty="0"/>
              <a:t>2. Я к глазам его приближу – сразу все большим увижу,</a:t>
            </a:r>
          </a:p>
          <a:p>
            <a:r>
              <a:rPr lang="ru-RU" dirty="0"/>
              <a:t>Рассмотрю в морской дали катера и корабли. </a:t>
            </a:r>
            <a:r>
              <a:rPr lang="ru-RU" i="1" dirty="0"/>
              <a:t>(Бинокль)</a:t>
            </a:r>
            <a:endParaRPr lang="ru-RU" dirty="0"/>
          </a:p>
          <a:p>
            <a:r>
              <a:rPr lang="ru-RU" dirty="0"/>
              <a:t>3. Качается стрелка туда и сюда, укажет нам север и юг без труда. </a:t>
            </a:r>
            <a:r>
              <a:rPr lang="ru-RU" i="1" dirty="0"/>
              <a:t>(Компас)</a:t>
            </a:r>
            <a:endParaRPr lang="ru-RU" dirty="0"/>
          </a:p>
          <a:p>
            <a:r>
              <a:rPr lang="ru-RU" dirty="0"/>
              <a:t>4. на фронте и в тылу день и ночь ведут </a:t>
            </a:r>
            <a:r>
              <a:rPr lang="ru-RU" u="sng" dirty="0"/>
              <a:t>борьбу</a:t>
            </a:r>
            <a:r>
              <a:rPr lang="ru-RU" dirty="0"/>
              <a:t>:</a:t>
            </a:r>
          </a:p>
          <a:p>
            <a:r>
              <a:rPr lang="ru-RU" dirty="0"/>
              <a:t>Жизни раненых спасают, в строй вернуться помогают. </a:t>
            </a:r>
            <a:r>
              <a:rPr lang="ru-RU" i="1" dirty="0"/>
              <a:t>(Медсестра)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8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Игра « В доставь почту» ( игра в бумажные самолётики).</a:t>
            </a:r>
          </a:p>
        </p:txBody>
      </p:sp>
      <p:pic>
        <p:nvPicPr>
          <p:cNvPr id="11266" name="Picture 2" descr="https://www.clipartmax.com/png/middle/67-673791_big-image-paper-airplane-clipart-black-and-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904656" cy="35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Игра «Меткие стрелки».</a:t>
            </a:r>
            <a:endParaRPr lang="ru-RU" dirty="0"/>
          </a:p>
          <a:p>
            <a:r>
              <a:rPr lang="ru-RU" dirty="0"/>
              <a:t>Воспитатель: Есть такая пословица: «Не тот стрелок, кто стреляет, а тот, кто в цель попадает». Проверим, какие вы стрелки</a:t>
            </a:r>
            <a:r>
              <a:rPr lang="ru-RU" i="1" dirty="0" smtClean="0"/>
              <a:t>!(становятся </a:t>
            </a:r>
            <a:r>
              <a:rPr lang="ru-RU" i="1" dirty="0"/>
              <a:t>в линию, в руках держат </a:t>
            </a:r>
            <a:r>
              <a:rPr lang="ru-RU" i="1" dirty="0" smtClean="0"/>
              <a:t>мешочек. </a:t>
            </a:r>
            <a:r>
              <a:rPr lang="ru-RU" i="1" dirty="0"/>
              <a:t>Детям нужно сбить мячом кегли).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3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/>
              <a:t>Игра: «Парад»</a:t>
            </a:r>
            <a:endParaRPr lang="ru-RU" dirty="0"/>
          </a:p>
          <a:p>
            <a:r>
              <a:rPr lang="ru-RU" dirty="0"/>
              <a:t>Вот и бубен наш поет </a:t>
            </a:r>
            <a:br>
              <a:rPr lang="ru-RU" dirty="0"/>
            </a:br>
            <a:r>
              <a:rPr lang="ru-RU" dirty="0"/>
              <a:t>На парад ребят завет </a:t>
            </a:r>
            <a:br>
              <a:rPr lang="ru-RU" dirty="0"/>
            </a:br>
            <a:r>
              <a:rPr lang="ru-RU" dirty="0"/>
              <a:t>«Быстро скачет на конях </a:t>
            </a:r>
            <a:br>
              <a:rPr lang="ru-RU" dirty="0"/>
            </a:br>
            <a:r>
              <a:rPr lang="ru-RU" dirty="0"/>
              <a:t>Кавалерии отряд» </a:t>
            </a:r>
            <a:r>
              <a:rPr lang="ru-RU" i="1" dirty="0"/>
              <a:t>(галопом)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«Плывут по морю корабли </a:t>
            </a:r>
            <a:br>
              <a:rPr lang="ru-RU" dirty="0"/>
            </a:br>
            <a:r>
              <a:rPr lang="ru-RU" dirty="0"/>
              <a:t>Посмотрите вот они» </a:t>
            </a:r>
            <a:r>
              <a:rPr lang="ru-RU" i="1" dirty="0"/>
              <a:t>(руки лодочкой)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«В небе летчики — пилоты </a:t>
            </a:r>
            <a:br>
              <a:rPr lang="ru-RU" dirty="0"/>
            </a:br>
            <a:r>
              <a:rPr lang="ru-RU" dirty="0"/>
              <a:t>Ведут большие самолеты» </a:t>
            </a:r>
            <a:r>
              <a:rPr lang="ru-RU" i="1" dirty="0"/>
              <a:t>(руки в стороны)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«Танки мчатся в поле чистом </a:t>
            </a:r>
            <a:br>
              <a:rPr lang="ru-RU" dirty="0"/>
            </a:br>
            <a:r>
              <a:rPr lang="ru-RU" dirty="0"/>
              <a:t>Управляются танкисты» </a:t>
            </a:r>
            <a:br>
              <a:rPr lang="ru-RU" dirty="0"/>
            </a:br>
            <a:r>
              <a:rPr lang="ru-RU" dirty="0"/>
              <a:t>«А теперь пришла пора </a:t>
            </a:r>
            <a:br>
              <a:rPr lang="ru-RU" dirty="0"/>
            </a:br>
            <a:r>
              <a:rPr lang="ru-RU" dirty="0"/>
              <a:t>Крикнуть армии Ура» </a:t>
            </a:r>
            <a:r>
              <a:rPr lang="ru-RU" i="1" dirty="0"/>
              <a:t>(маршируют)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Дети: Ура!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8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Молодцы, все справились. </a:t>
            </a:r>
            <a:br>
              <a:rPr lang="ru-RU" dirty="0"/>
            </a:br>
            <a:r>
              <a:rPr lang="ru-RU" dirty="0"/>
              <a:t>                          Вот какие у нас дети молодцы. </a:t>
            </a:r>
            <a:br>
              <a:rPr lang="ru-RU" dirty="0"/>
            </a:br>
            <a:r>
              <a:rPr lang="ru-RU" dirty="0"/>
              <a:t>                          Не захнычет пограничник, </a:t>
            </a:r>
            <a:br>
              <a:rPr lang="ru-RU" dirty="0"/>
            </a:br>
            <a:r>
              <a:rPr lang="ru-RU" dirty="0"/>
              <a:t>                          И ракетчик не захнычет, </a:t>
            </a:r>
            <a:br>
              <a:rPr lang="ru-RU" dirty="0"/>
            </a:br>
            <a:r>
              <a:rPr lang="ru-RU" dirty="0"/>
              <a:t>                          Если даже упадет </a:t>
            </a:r>
            <a:br>
              <a:rPr lang="ru-RU" dirty="0"/>
            </a:br>
            <a:r>
              <a:rPr lang="ru-RU" dirty="0"/>
              <a:t>                          И коленку разобьет, </a:t>
            </a:r>
            <a:br>
              <a:rPr lang="ru-RU" dirty="0"/>
            </a:br>
            <a:r>
              <a:rPr lang="ru-RU" dirty="0"/>
              <a:t>                          Потому что синяки </a:t>
            </a:r>
            <a:br>
              <a:rPr lang="ru-RU" dirty="0"/>
            </a:br>
            <a:r>
              <a:rPr lang="ru-RU" dirty="0"/>
              <a:t>                          Для солдата пустяки. </a:t>
            </a:r>
            <a:br>
              <a:rPr lang="ru-RU" dirty="0"/>
            </a:br>
            <a:r>
              <a:rPr lang="ru-RU" dirty="0"/>
              <a:t>                          </a:t>
            </a:r>
            <a:r>
              <a:rPr lang="ru-RU"/>
              <a:t>Вот какие все ребята, </a:t>
            </a:r>
            <a:br>
              <a:rPr lang="ru-RU"/>
            </a:br>
            <a:r>
              <a:rPr lang="ru-RU"/>
              <a:t>                          Хоть еще и малыша та. </a:t>
            </a:r>
            <a:br>
              <a:rPr lang="ru-RU"/>
            </a:br>
            <a:r>
              <a:rPr lang="ru-RU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33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russiansu.ru/wp-content/uploads/2017/03/1425996558_078033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352847" cy="49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edbooking.com/images/cache/Blogs/Blog1721/52b952a930-1_256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167064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zabavnik.club/wp-content/uploads/2018/07/soldat_10_16100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46545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ekladata.com/G5yilgli62GCperiRonVxvtBXbc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21025"/>
          <a:stretch/>
        </p:blipFill>
        <p:spPr bwMode="auto">
          <a:xfrm>
            <a:off x="179512" y="404664"/>
            <a:ext cx="2772697" cy="62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marketpic/224162/market_3YRdEupS2jWxDFOnHSb-xA/or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nevmat24.ru/image/data/product/50/43/822c4ef4fa18e1801cd97924d2c4f34e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11762" r="5404" b="16630"/>
          <a:stretch/>
        </p:blipFill>
        <p:spPr bwMode="auto">
          <a:xfrm rot="18311548">
            <a:off x="7077851" y="4523485"/>
            <a:ext cx="2200944" cy="14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get-pdb/1042636/f35cc1c2-3625-4f85-8d27-e2d419238ae9/s1200?webp=fals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10843" r="3893" b="7502"/>
          <a:stretch/>
        </p:blipFill>
        <p:spPr bwMode="auto">
          <a:xfrm>
            <a:off x="3563888" y="5157192"/>
            <a:ext cx="2775603" cy="13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vsevse.ru/photo_item/70/photo_large/photo28740.gif">
            <a:hlinkClick r:id="rId6" action="ppaction://hlinksldjump">
              <a:snd r:embed="rId7" name="hammer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2"/>
            <a:ext cx="1966884" cy="15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avatars.mds.yandex.net/get-pdb/750514/cb2dcbc9-1283-4bcc-879f-c3befd05b513/s1200?webp=false">
            <a:hlinkClick r:id="rId6" action="ppaction://hlinksldjump">
              <a:snd r:embed="rId7" name="hammer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32364"/>
            <a:ext cx="1768412" cy="26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9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6215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36233 -0.2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68559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8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Сухопутные войска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topwar.ru/uploads/posts/2017-09/1506800798_img_0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071535" cy="53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Воздушные войска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aircrafts.news/assets/content/article/8895/43783/russian-military-helicopters-70-fotor.jpg?nocache=870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20880" cy="46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Военно-морской флот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avatars.mds.yandex.net/get-pdb/770122/ed383338-2400-4578-adbc-96e7c677107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Космические войска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mg.caixin.com/2017-09-29/1506684731875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88487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Сухопутные войска</vt:lpstr>
      <vt:lpstr>Воздушные войска</vt:lpstr>
      <vt:lpstr>Военно-морской флот</vt:lpstr>
      <vt:lpstr>Космические войска</vt:lpstr>
      <vt:lpstr>Военная часть</vt:lpstr>
      <vt:lpstr>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HP</cp:lastModifiedBy>
  <cp:revision>8</cp:revision>
  <dcterms:created xsi:type="dcterms:W3CDTF">2019-02-18T13:06:34Z</dcterms:created>
  <dcterms:modified xsi:type="dcterms:W3CDTF">2019-02-19T12:54:14Z</dcterms:modified>
</cp:coreProperties>
</file>