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7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5274" autoAdjust="0"/>
  </p:normalViewPr>
  <p:slideViewPr>
    <p:cSldViewPr snapToGrid="0">
      <p:cViewPr varScale="1">
        <p:scale>
          <a:sx n="73" d="100"/>
          <a:sy n="73" d="100"/>
        </p:scale>
        <p:origin x="-57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6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99C0B5D-4E46-44A2-B3A9-8F08BB7EAF87}" type="datetime1">
              <a:rPr lang="ru-RU" smtClean="0"/>
              <a:pPr rtl="0"/>
              <a:t>02.11.2018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A870B3-3C66-4C8B-8C1B-442085D6B2E5}" type="datetime1">
              <a:rPr lang="ru-RU" noProof="0" smtClean="0"/>
              <a:pPr rtl="0"/>
              <a:t>02.11.2018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1451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 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 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 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 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 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87" name="Группа 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9" name="Группа 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8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1" name="Полилиния 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2" name="Полилиния 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4" name="Полилиния 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8" name="Полилиния 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9" name="Полилиния 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EC3F51-DF49-434D-98C9-D1064078B321}" type="datetime1">
              <a:rPr lang="ru-RU" noProof="0" smtClean="0"/>
              <a:pPr rtl="0"/>
              <a:t>02.11.2018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1ED220-E1EA-4206-AD06-3D4D45DEC245}" type="datetime1">
              <a:rPr lang="ru-RU" noProof="0" smtClean="0"/>
              <a:pPr rtl="0"/>
              <a:t>02.11.2018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429C8F-84FB-48EE-B41A-2F7C664CF058}" type="datetime1">
              <a:rPr lang="ru-RU" noProof="0" smtClean="0"/>
              <a:pPr rtl="0"/>
              <a:t>02.11.2018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D81DDF-860B-474C-8FE1-751F61194B2C}" type="datetime1">
              <a:rPr lang="ru-RU" noProof="0" smtClean="0"/>
              <a:pPr rtl="0"/>
              <a:t>02.11.2018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742051-FCDF-4397-A6CF-C9DFE16D5235}" type="datetime1">
              <a:rPr lang="ru-RU" noProof="0" smtClean="0"/>
              <a:pPr rtl="0"/>
              <a:t>02.11.2018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BFFEF9-8783-431A-AD7A-571702592C26}" type="datetime1">
              <a:rPr lang="ru-RU" noProof="0" smtClean="0"/>
              <a:pPr rtl="0"/>
              <a:t>02.11.2018</a:t>
            </a:fld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4" name="Полилиния 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5" name="Полилиния 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7" name="Полилиния 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1" name="Полилиния 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2" name="Полилиния 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0C1F78-B4EB-4D52-9039-522D820AF0D5}" type="datetime1">
              <a:rPr lang="ru-RU" noProof="0" smtClean="0"/>
              <a:pPr rtl="0"/>
              <a:t>02.11.2018</a:t>
            </a:fld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9437CE-B8E7-465B-8D2B-969C6F9258EC}" type="datetime1">
              <a:rPr lang="ru-RU" noProof="0" smtClean="0"/>
              <a:pPr rtl="0"/>
              <a:t>02.11.2018</a:t>
            </a:fld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44C150-AAD2-439F-BEC7-EF4511674BAA}" type="datetime1">
              <a:rPr lang="ru-RU" noProof="0" smtClean="0"/>
              <a:pPr rtl="0"/>
              <a:t>02.11.2018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EE1284-44AD-42A0-ABD3-C841AFACF520}" type="datetime1">
              <a:rPr lang="ru-RU" noProof="0" smtClean="0"/>
              <a:pPr rtl="0"/>
              <a:t>02.11.2018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 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 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 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Стиль образца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2283F87-9C4C-4D39-A9DA-2C5823C95AAB}" type="datetime1">
              <a:rPr lang="ru-RU" noProof="0" smtClean="0"/>
              <a:pPr rtl="0"/>
              <a:t>02.11.2018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ru-RU" dirty="0" smtClean="0"/>
              <a:t>«Путешествие в Чудо-город»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03329" y="2769325"/>
            <a:ext cx="6916336" cy="1479191"/>
          </a:xfrm>
        </p:spPr>
        <p:txBody>
          <a:bodyPr rtlCol="0">
            <a:normAutofit fontScale="40000" lnSpcReduction="20000"/>
          </a:bodyPr>
          <a:lstStyle/>
          <a:p>
            <a:r>
              <a:rPr lang="ru-RU" b="1" dirty="0" smtClean="0"/>
              <a:t>Открытое занятие с использованием развивающего пособия </a:t>
            </a:r>
            <a:r>
              <a:rPr lang="ru-RU" b="1" dirty="0" err="1" smtClean="0"/>
              <a:t>В.В.Воскобовича</a:t>
            </a:r>
            <a:endParaRPr lang="ru-RU" b="1" dirty="0" smtClean="0"/>
          </a:p>
          <a:p>
            <a:r>
              <a:rPr lang="ru-RU" b="1" dirty="0" smtClean="0"/>
              <a:t>Цель</a:t>
            </a:r>
            <a:r>
              <a:rPr lang="ru-RU" dirty="0" smtClean="0"/>
              <a:t>: Развитие познавательных способностей и математических представлений детей на основе развивающих игр В. В. </a:t>
            </a:r>
            <a:r>
              <a:rPr lang="ru-RU" dirty="0" err="1" smtClean="0"/>
              <a:t>Воскобовича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wallpapersden.com_beach-cloud-earth-horizon-ocean-purple-sea_1152x8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41385"/>
            <a:ext cx="12192001" cy="7011241"/>
          </a:xfrm>
        </p:spPr>
      </p:pic>
      <p:pic>
        <p:nvPicPr>
          <p:cNvPr id="40962" name="Picture 2" descr="http://www.playcast.ru/uploads/2018/02/13/246146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8940" y="-282388"/>
            <a:ext cx="5011820" cy="46221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s://www.wallpaperup.com/uploads/wallpapers/2012/12/11/24336/9c81d09961feb79e5deb214e3e351424-7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380" y="0"/>
            <a:ext cx="12197380" cy="6884894"/>
          </a:xfrm>
          <a:prstGeom prst="rect">
            <a:avLst/>
          </a:prstGeom>
          <a:noFill/>
        </p:spPr>
      </p:pic>
      <p:pic>
        <p:nvPicPr>
          <p:cNvPr id="47107" name="Picture 3" descr="C:\Users\Анастасия\Downloads\воскобович\китенок тимош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080" y="2837329"/>
            <a:ext cx="3579159" cy="35791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img-fotki.yandex.ru/get/6610/47407354.74f/0_f132c_82ca4f95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8093" y="471862"/>
            <a:ext cx="6717025" cy="6386138"/>
          </a:xfrm>
          <a:prstGeom prst="rect">
            <a:avLst/>
          </a:prstGeom>
          <a:noFill/>
        </p:spPr>
      </p:pic>
      <p:pic>
        <p:nvPicPr>
          <p:cNvPr id="5" name="Picture 2" descr="http://900igr.net/up/datai/91476/0002-001-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1188" y="0"/>
            <a:ext cx="8095130" cy="67717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ds04.infourok.ru/uploads/ex/0458/000d71d7-676a2b3a/hello_html_m3be44af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0419" y="-1175658"/>
            <a:ext cx="9077120" cy="89872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a415a5fe5c17b14fa091919eb1fa59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150"/>
          </a:xfrm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9541" y="0"/>
            <a:ext cx="1917047" cy="154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gif"/>
          <p:cNvPicPr>
            <a:picLocks noGrp="1" noChangeAspect="1"/>
          </p:cNvPicPr>
          <p:nvPr>
            <p:ph idx="1"/>
          </p:nvPr>
        </p:nvPicPr>
        <p:blipFill>
          <a:blip r:embed="rId2"/>
          <a:srcRect l="79462" t="45737" b="26555"/>
          <a:stretch>
            <a:fillRect/>
          </a:stretch>
        </p:blipFill>
        <p:spPr>
          <a:xfrm>
            <a:off x="0" y="0"/>
            <a:ext cx="6087291" cy="6087291"/>
          </a:xfrm>
        </p:spPr>
      </p:pic>
      <p:pic>
        <p:nvPicPr>
          <p:cNvPr id="5" name="Рисунок 4" descr="6.gif"/>
          <p:cNvPicPr>
            <a:picLocks noChangeAspect="1"/>
          </p:cNvPicPr>
          <p:nvPr/>
        </p:nvPicPr>
        <p:blipFill>
          <a:blip r:embed="rId2"/>
          <a:srcRect l="79749" t="73012"/>
          <a:stretch>
            <a:fillRect/>
          </a:stretch>
        </p:blipFill>
        <p:spPr>
          <a:xfrm>
            <a:off x="6048103" y="789241"/>
            <a:ext cx="6143897" cy="6068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gif"/>
          <p:cNvPicPr>
            <a:picLocks noChangeAspect="1"/>
          </p:cNvPicPr>
          <p:nvPr/>
        </p:nvPicPr>
        <p:blipFill>
          <a:blip r:embed="rId2"/>
          <a:srcRect l="79749" t="73012"/>
          <a:stretch>
            <a:fillRect/>
          </a:stretch>
        </p:blipFill>
        <p:spPr>
          <a:xfrm>
            <a:off x="0" y="0"/>
            <a:ext cx="6143897" cy="6068759"/>
          </a:xfrm>
          <a:prstGeom prst="rect">
            <a:avLst/>
          </a:prstGeom>
        </p:spPr>
      </p:pic>
      <p:pic>
        <p:nvPicPr>
          <p:cNvPr id="5" name="Содержимое 4" descr="6.gif"/>
          <p:cNvPicPr>
            <a:picLocks noGrp="1" noChangeAspect="1"/>
          </p:cNvPicPr>
          <p:nvPr>
            <p:ph idx="1"/>
          </p:nvPr>
        </p:nvPicPr>
        <p:blipFill>
          <a:blip r:embed="rId2"/>
          <a:srcRect l="49440" t="72209" r="28805"/>
          <a:stretch>
            <a:fillRect/>
          </a:stretch>
        </p:blipFill>
        <p:spPr>
          <a:xfrm>
            <a:off x="5656217" y="669559"/>
            <a:ext cx="6535783" cy="6188441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voskovich-kvadrat-2_p02_.jpg"/>
          <p:cNvPicPr>
            <a:picLocks noGrp="1" noChangeAspect="1"/>
          </p:cNvPicPr>
          <p:nvPr>
            <p:ph idx="1"/>
          </p:nvPr>
        </p:nvPicPr>
        <p:blipFill>
          <a:blip r:embed="rId2"/>
          <a:srcRect t="76913" r="76468"/>
          <a:stretch>
            <a:fillRect/>
          </a:stretch>
        </p:blipFill>
        <p:spPr>
          <a:xfrm>
            <a:off x="-1" y="0"/>
            <a:ext cx="6322423" cy="5610623"/>
          </a:xfrm>
        </p:spPr>
      </p:pic>
      <p:pic>
        <p:nvPicPr>
          <p:cNvPr id="8" name="Рисунок 7" descr="voskovich-kvadrat-2_p02_.jpg"/>
          <p:cNvPicPr>
            <a:picLocks noChangeAspect="1"/>
          </p:cNvPicPr>
          <p:nvPr/>
        </p:nvPicPr>
        <p:blipFill>
          <a:blip r:embed="rId2"/>
          <a:srcRect l="28286" t="74293" r="49896"/>
          <a:stretch>
            <a:fillRect/>
          </a:stretch>
        </p:blipFill>
        <p:spPr>
          <a:xfrm>
            <a:off x="6257109" y="532746"/>
            <a:ext cx="5934891" cy="63252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voskovich-kvadrat-2_p02_.jpg"/>
          <p:cNvPicPr>
            <a:picLocks noGrp="1" noChangeAspect="1"/>
          </p:cNvPicPr>
          <p:nvPr>
            <p:ph idx="1"/>
          </p:nvPr>
        </p:nvPicPr>
        <p:blipFill>
          <a:blip r:embed="rId2"/>
          <a:srcRect l="56961" t="55958"/>
          <a:stretch>
            <a:fillRect/>
          </a:stretch>
        </p:blipFill>
        <p:spPr>
          <a:xfrm>
            <a:off x="5865223" y="1001816"/>
            <a:ext cx="6326777" cy="5856184"/>
          </a:xfrm>
        </p:spPr>
      </p:pic>
      <p:pic>
        <p:nvPicPr>
          <p:cNvPr id="4" name="Рисунок 3" descr="voskovich-kvadrat-2_p02_.jpg"/>
          <p:cNvPicPr>
            <a:picLocks noChangeAspect="1"/>
          </p:cNvPicPr>
          <p:nvPr/>
        </p:nvPicPr>
        <p:blipFill>
          <a:blip r:embed="rId2"/>
          <a:srcRect l="28286" t="74293" r="49896"/>
          <a:stretch>
            <a:fillRect/>
          </a:stretch>
        </p:blipFill>
        <p:spPr>
          <a:xfrm>
            <a:off x="-705394" y="-786602"/>
            <a:ext cx="5934891" cy="63252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tiekhnologhichieskaia-karta-intieghrirovannoi-oud-po-konstruirovaniiu-tsviety-na-dzhailiau-orighami-s-ispol-zovaniiem-razvivaiushchikh-ighr-v-v-voskobovicha_3.jpeg"/>
          <p:cNvPicPr>
            <a:picLocks noGrp="1" noChangeAspect="1"/>
          </p:cNvPicPr>
          <p:nvPr>
            <p:ph idx="1"/>
          </p:nvPr>
        </p:nvPicPr>
        <p:blipFill>
          <a:blip r:embed="rId2"/>
          <a:srcRect t="11438"/>
          <a:stretch>
            <a:fillRect/>
          </a:stretch>
        </p:blipFill>
        <p:spPr>
          <a:xfrm>
            <a:off x="1580875" y="0"/>
            <a:ext cx="8841545" cy="685800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5790"/>
          </a:xfrm>
        </p:spPr>
      </p:pic>
      <p:pic>
        <p:nvPicPr>
          <p:cNvPr id="5" name="Рисунок 4" descr="пчелка жуж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531" y="-1"/>
            <a:ext cx="6138999" cy="613899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F0289526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4352283_TF02895269.potx" id="{FB871D73-79A6-4F7C-AECC-6837F38828FF}" vid="{FE1C3A72-2221-4220-9E47-B903D704F7EC}"/>
    </a:ext>
  </a:extLst>
</a:theme>
</file>

<file path=ppt/theme/theme2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TF02895269</Template>
  <TotalTime>82</TotalTime>
  <Words>32</Words>
  <Application>Microsoft Office PowerPoint</Application>
  <PresentationFormat>Произвольный</PresentationFormat>
  <Paragraphs>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TF02895269</vt:lpstr>
      <vt:lpstr>«Путешествие в Чудо-город»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в Чудо-город»</dc:title>
  <dc:creator>Анастасия</dc:creator>
  <cp:lastModifiedBy>Анастасия</cp:lastModifiedBy>
  <cp:revision>10</cp:revision>
  <dcterms:created xsi:type="dcterms:W3CDTF">2018-10-28T05:26:44Z</dcterms:created>
  <dcterms:modified xsi:type="dcterms:W3CDTF">2018-11-01T17:31:47Z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