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6" r:id="rId5"/>
    <p:sldId id="262" r:id="rId6"/>
    <p:sldId id="263" r:id="rId7"/>
    <p:sldId id="264" r:id="rId8"/>
    <p:sldId id="265" r:id="rId9"/>
    <p:sldId id="26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51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11.04.2020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13.jpeg"/><Relationship Id="rId10" Type="http://schemas.openxmlformats.org/officeDocument/2006/relationships/image" Target="../media/image9.jpeg"/><Relationship Id="rId4" Type="http://schemas.openxmlformats.org/officeDocument/2006/relationships/image" Target="../media/image12.jpeg"/><Relationship Id="rId9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13.jpeg"/><Relationship Id="rId10" Type="http://schemas.openxmlformats.org/officeDocument/2006/relationships/image" Target="../media/image9.jpeg"/><Relationship Id="rId4" Type="http://schemas.openxmlformats.org/officeDocument/2006/relationships/image" Target="../media/image12.jpeg"/><Relationship Id="rId9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12.jpeg"/><Relationship Id="rId7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24744"/>
            <a:ext cx="9144000" cy="1582415"/>
          </a:xfrm>
        </p:spPr>
        <p:txBody>
          <a:bodyPr>
            <a:normAutofit fontScale="90000"/>
          </a:bodyPr>
          <a:lstStyle/>
          <a:p>
            <a:pPr algn="r"/>
            <a:r>
              <a:rPr lang="ru-RU" sz="6000" b="1" i="1" dirty="0" smtClean="0">
                <a:solidFill>
                  <a:srgbClr val="C00000"/>
                </a:solidFill>
              </a:rPr>
              <a:t>Письмо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b="1" u="sng" dirty="0" smtClean="0">
                <a:solidFill>
                  <a:schemeClr val="tx1"/>
                </a:solidFill>
              </a:rPr>
              <a:t>От кого: </a:t>
            </a:r>
            <a:r>
              <a:rPr lang="ru-RU" dirty="0" smtClean="0">
                <a:solidFill>
                  <a:schemeClr val="tx1"/>
                </a:solidFill>
              </a:rPr>
              <a:t>из страны геометрических фигур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b="1" u="sng" dirty="0" smtClean="0">
                <a:solidFill>
                  <a:schemeClr val="tx1"/>
                </a:solidFill>
              </a:rPr>
              <a:t>Кому:</a:t>
            </a:r>
            <a:r>
              <a:rPr lang="ru-RU" dirty="0" smtClean="0">
                <a:solidFill>
                  <a:schemeClr val="tx1"/>
                </a:solidFill>
              </a:rPr>
              <a:t> МБДОУ №71 «Огонек»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 Группа №3 «Почемучки</a:t>
            </a:r>
            <a:r>
              <a:rPr lang="ru-RU" dirty="0" smtClean="0">
                <a:solidFill>
                  <a:schemeClr val="tx1"/>
                </a:solidFill>
              </a:rPr>
              <a:t>»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выполнила: </a:t>
            </a:r>
            <a:r>
              <a:rPr lang="ru-RU" dirty="0" err="1" smtClean="0">
                <a:solidFill>
                  <a:schemeClr val="tx1"/>
                </a:solidFill>
              </a:rPr>
              <a:t>Гараева</a:t>
            </a:r>
            <a:r>
              <a:rPr lang="ru-RU" dirty="0" smtClean="0">
                <a:solidFill>
                  <a:schemeClr val="tx1"/>
                </a:solidFill>
              </a:rPr>
              <a:t> П.А.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единительная линия 5"/>
          <p:cNvCxnSpPr/>
          <p:nvPr/>
        </p:nvCxnSpPr>
        <p:spPr>
          <a:xfrm flipV="1">
            <a:off x="3851920" y="5589240"/>
            <a:ext cx="0" cy="126876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4283968" y="5661248"/>
            <a:ext cx="0" cy="119675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4283968" y="4797152"/>
            <a:ext cx="864096" cy="864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4139952" y="4149080"/>
            <a:ext cx="720080" cy="72008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3059832" y="5013176"/>
            <a:ext cx="792088" cy="57606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 flipV="1">
            <a:off x="3347864" y="4293096"/>
            <a:ext cx="792088" cy="57606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4860032" y="2564904"/>
            <a:ext cx="0" cy="158417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5436096" y="2564904"/>
            <a:ext cx="0" cy="158417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5436096" y="2996952"/>
            <a:ext cx="1008112" cy="108012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5148064" y="4869160"/>
            <a:ext cx="936104" cy="864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5724128" y="4581128"/>
            <a:ext cx="720080" cy="64807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5724128" y="3501008"/>
            <a:ext cx="1080120" cy="108012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2699792" y="2636912"/>
            <a:ext cx="0" cy="158417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3347864" y="2708920"/>
            <a:ext cx="0" cy="158417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H="1">
            <a:off x="1835696" y="4725144"/>
            <a:ext cx="576064" cy="50405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1907704" y="3501008"/>
            <a:ext cx="792088" cy="72008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1475656" y="3933056"/>
            <a:ext cx="864096" cy="7920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2411760" y="5013176"/>
            <a:ext cx="648072" cy="72008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 flipH="1" flipV="1">
            <a:off x="4499992" y="2204864"/>
            <a:ext cx="360040" cy="36004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 flipH="1" flipV="1">
            <a:off x="4716016" y="1772816"/>
            <a:ext cx="288032" cy="36004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 flipV="1">
            <a:off x="5004048" y="1412776"/>
            <a:ext cx="0" cy="72008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 flipV="1">
            <a:off x="5364088" y="1412776"/>
            <a:ext cx="0" cy="57606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 flipV="1">
            <a:off x="5364088" y="1412776"/>
            <a:ext cx="360040" cy="50405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 flipV="1">
            <a:off x="5580112" y="1628800"/>
            <a:ext cx="432048" cy="50405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Прямая соединительная линия 126"/>
          <p:cNvCxnSpPr/>
          <p:nvPr/>
        </p:nvCxnSpPr>
        <p:spPr>
          <a:xfrm flipV="1">
            <a:off x="5436096" y="2132856"/>
            <a:ext cx="864096" cy="4320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я соединительная линия 128"/>
          <p:cNvCxnSpPr/>
          <p:nvPr/>
        </p:nvCxnSpPr>
        <p:spPr>
          <a:xfrm flipV="1">
            <a:off x="5580112" y="1700808"/>
            <a:ext cx="720080" cy="4320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 flipV="1">
            <a:off x="6444208" y="2564904"/>
            <a:ext cx="144016" cy="4320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Прямая соединительная линия 159"/>
          <p:cNvCxnSpPr/>
          <p:nvPr/>
        </p:nvCxnSpPr>
        <p:spPr>
          <a:xfrm flipH="1" flipV="1">
            <a:off x="6948264" y="3284984"/>
            <a:ext cx="360040" cy="57606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>
            <a:off x="7164288" y="3068960"/>
            <a:ext cx="864096" cy="21602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Прямая соединительная линия 161"/>
          <p:cNvCxnSpPr/>
          <p:nvPr/>
        </p:nvCxnSpPr>
        <p:spPr>
          <a:xfrm flipV="1">
            <a:off x="7236296" y="2780928"/>
            <a:ext cx="504056" cy="28803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/>
          <p:nvPr/>
        </p:nvCxnSpPr>
        <p:spPr>
          <a:xfrm>
            <a:off x="6948264" y="3284984"/>
            <a:ext cx="936104" cy="36004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Прямая соединительная линия 163"/>
          <p:cNvCxnSpPr/>
          <p:nvPr/>
        </p:nvCxnSpPr>
        <p:spPr>
          <a:xfrm flipV="1">
            <a:off x="6660232" y="2420888"/>
            <a:ext cx="1008112" cy="72008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/>
          <p:nvPr/>
        </p:nvCxnSpPr>
        <p:spPr>
          <a:xfrm>
            <a:off x="6732240" y="3501008"/>
            <a:ext cx="288032" cy="50405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Прямая соединительная линия 165"/>
          <p:cNvCxnSpPr/>
          <p:nvPr/>
        </p:nvCxnSpPr>
        <p:spPr>
          <a:xfrm flipV="1">
            <a:off x="6660232" y="2708920"/>
            <a:ext cx="216024" cy="4320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 flipH="1" flipV="1">
            <a:off x="6372200" y="5877272"/>
            <a:ext cx="360040" cy="36004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Прямая соединительная линия 167"/>
          <p:cNvCxnSpPr/>
          <p:nvPr/>
        </p:nvCxnSpPr>
        <p:spPr>
          <a:xfrm flipH="1" flipV="1">
            <a:off x="6588224" y="5661248"/>
            <a:ext cx="360040" cy="36004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Прямая соединительная линия 168"/>
          <p:cNvCxnSpPr/>
          <p:nvPr/>
        </p:nvCxnSpPr>
        <p:spPr>
          <a:xfrm flipV="1">
            <a:off x="6228184" y="5805264"/>
            <a:ext cx="144016" cy="57606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/>
          <p:cNvCxnSpPr/>
          <p:nvPr/>
        </p:nvCxnSpPr>
        <p:spPr>
          <a:xfrm flipH="1" flipV="1">
            <a:off x="6660232" y="5445224"/>
            <a:ext cx="720080" cy="7200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Прямая соединительная линия 170"/>
          <p:cNvCxnSpPr/>
          <p:nvPr/>
        </p:nvCxnSpPr>
        <p:spPr>
          <a:xfrm flipV="1">
            <a:off x="6444208" y="4725144"/>
            <a:ext cx="360040" cy="50405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Прямая соединительная линия 171"/>
          <p:cNvCxnSpPr/>
          <p:nvPr/>
        </p:nvCxnSpPr>
        <p:spPr>
          <a:xfrm flipV="1">
            <a:off x="6660232" y="4941168"/>
            <a:ext cx="360040" cy="50405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Прямая соединительная линия 172"/>
          <p:cNvCxnSpPr/>
          <p:nvPr/>
        </p:nvCxnSpPr>
        <p:spPr>
          <a:xfrm flipV="1">
            <a:off x="5940152" y="5661248"/>
            <a:ext cx="144016" cy="57606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/>
          <p:nvPr/>
        </p:nvCxnSpPr>
        <p:spPr>
          <a:xfrm>
            <a:off x="6588224" y="5661248"/>
            <a:ext cx="792088" cy="14401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Прямая соединительная линия 182"/>
          <p:cNvCxnSpPr/>
          <p:nvPr/>
        </p:nvCxnSpPr>
        <p:spPr>
          <a:xfrm flipH="1" flipV="1">
            <a:off x="1979712" y="1988840"/>
            <a:ext cx="720080" cy="72008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Прямая соединительная линия 183"/>
          <p:cNvCxnSpPr/>
          <p:nvPr/>
        </p:nvCxnSpPr>
        <p:spPr>
          <a:xfrm flipH="1" flipV="1">
            <a:off x="2339752" y="1700808"/>
            <a:ext cx="504056" cy="57606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Прямая соединительная линия 184"/>
          <p:cNvCxnSpPr/>
          <p:nvPr/>
        </p:nvCxnSpPr>
        <p:spPr>
          <a:xfrm flipV="1">
            <a:off x="2843808" y="1556792"/>
            <a:ext cx="0" cy="72008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Прямая соединительная линия 185"/>
          <p:cNvCxnSpPr/>
          <p:nvPr/>
        </p:nvCxnSpPr>
        <p:spPr>
          <a:xfrm flipV="1">
            <a:off x="3203848" y="1556792"/>
            <a:ext cx="0" cy="57606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Прямая соединительная линия 186"/>
          <p:cNvCxnSpPr/>
          <p:nvPr/>
        </p:nvCxnSpPr>
        <p:spPr>
          <a:xfrm flipV="1">
            <a:off x="3203848" y="1556792"/>
            <a:ext cx="360040" cy="50405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Прямая соединительная линия 187"/>
          <p:cNvCxnSpPr/>
          <p:nvPr/>
        </p:nvCxnSpPr>
        <p:spPr>
          <a:xfrm flipV="1">
            <a:off x="3419872" y="1772816"/>
            <a:ext cx="432048" cy="50405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Прямая соединительная линия 188"/>
          <p:cNvCxnSpPr/>
          <p:nvPr/>
        </p:nvCxnSpPr>
        <p:spPr>
          <a:xfrm flipV="1">
            <a:off x="3275856" y="2564904"/>
            <a:ext cx="648072" cy="14401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Прямая соединительная линия 189"/>
          <p:cNvCxnSpPr/>
          <p:nvPr/>
        </p:nvCxnSpPr>
        <p:spPr>
          <a:xfrm flipV="1">
            <a:off x="3419872" y="2132856"/>
            <a:ext cx="504056" cy="14401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Прямая соединительная линия 190"/>
          <p:cNvCxnSpPr/>
          <p:nvPr/>
        </p:nvCxnSpPr>
        <p:spPr>
          <a:xfrm flipH="1">
            <a:off x="683568" y="3284984"/>
            <a:ext cx="504056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единительная линия 191"/>
          <p:cNvCxnSpPr/>
          <p:nvPr/>
        </p:nvCxnSpPr>
        <p:spPr>
          <a:xfrm flipH="1">
            <a:off x="683568" y="3573016"/>
            <a:ext cx="576064" cy="7200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Прямая соединительная линия 192"/>
          <p:cNvCxnSpPr/>
          <p:nvPr/>
        </p:nvCxnSpPr>
        <p:spPr>
          <a:xfrm flipH="1" flipV="1">
            <a:off x="1043608" y="2852936"/>
            <a:ext cx="144016" cy="50405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Прямая соединительная линия 193"/>
          <p:cNvCxnSpPr/>
          <p:nvPr/>
        </p:nvCxnSpPr>
        <p:spPr>
          <a:xfrm flipH="1" flipV="1">
            <a:off x="1403648" y="2636912"/>
            <a:ext cx="216024" cy="64807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я соединительная линия 194"/>
          <p:cNvCxnSpPr/>
          <p:nvPr/>
        </p:nvCxnSpPr>
        <p:spPr>
          <a:xfrm flipV="1">
            <a:off x="1619672" y="2780928"/>
            <a:ext cx="144016" cy="50405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Прямая соединительная линия 195"/>
          <p:cNvCxnSpPr/>
          <p:nvPr/>
        </p:nvCxnSpPr>
        <p:spPr>
          <a:xfrm flipV="1">
            <a:off x="1907704" y="2852936"/>
            <a:ext cx="216024" cy="64807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Прямая соединительная линия 196"/>
          <p:cNvCxnSpPr/>
          <p:nvPr/>
        </p:nvCxnSpPr>
        <p:spPr>
          <a:xfrm flipV="1">
            <a:off x="899592" y="3933056"/>
            <a:ext cx="576064" cy="50405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Прямая соединительная линия 197"/>
          <p:cNvCxnSpPr/>
          <p:nvPr/>
        </p:nvCxnSpPr>
        <p:spPr>
          <a:xfrm flipV="1">
            <a:off x="611560" y="3573016"/>
            <a:ext cx="648072" cy="50405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Прямая соединительная линия 198"/>
          <p:cNvCxnSpPr/>
          <p:nvPr/>
        </p:nvCxnSpPr>
        <p:spPr>
          <a:xfrm flipH="1" flipV="1">
            <a:off x="2195736" y="5877272"/>
            <a:ext cx="360040" cy="36004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Прямая соединительная линия 199"/>
          <p:cNvCxnSpPr/>
          <p:nvPr/>
        </p:nvCxnSpPr>
        <p:spPr>
          <a:xfrm flipH="1" flipV="1">
            <a:off x="1187624" y="5013176"/>
            <a:ext cx="504056" cy="4320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Прямая соединительная линия 200"/>
          <p:cNvCxnSpPr/>
          <p:nvPr/>
        </p:nvCxnSpPr>
        <p:spPr>
          <a:xfrm flipV="1">
            <a:off x="1043608" y="5877272"/>
            <a:ext cx="792088" cy="14401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Прямая соединительная линия 201"/>
          <p:cNvCxnSpPr/>
          <p:nvPr/>
        </p:nvCxnSpPr>
        <p:spPr>
          <a:xfrm>
            <a:off x="1403648" y="4797152"/>
            <a:ext cx="432048" cy="36004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Прямая соединительная линия 202"/>
          <p:cNvCxnSpPr/>
          <p:nvPr/>
        </p:nvCxnSpPr>
        <p:spPr>
          <a:xfrm flipV="1">
            <a:off x="1907704" y="5877272"/>
            <a:ext cx="288032" cy="57606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Прямая соединительная линия 203"/>
          <p:cNvCxnSpPr>
            <a:stCxn id="306" idx="3"/>
          </p:cNvCxnSpPr>
          <p:nvPr/>
        </p:nvCxnSpPr>
        <p:spPr>
          <a:xfrm flipV="1">
            <a:off x="1475656" y="5877272"/>
            <a:ext cx="360040" cy="54672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Прямая соединительная линия 204"/>
          <p:cNvCxnSpPr/>
          <p:nvPr/>
        </p:nvCxnSpPr>
        <p:spPr>
          <a:xfrm flipH="1" flipV="1">
            <a:off x="2483768" y="5661248"/>
            <a:ext cx="360040" cy="43204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Прямая соединительная линия 205"/>
          <p:cNvCxnSpPr/>
          <p:nvPr/>
        </p:nvCxnSpPr>
        <p:spPr>
          <a:xfrm flipV="1">
            <a:off x="971600" y="5373216"/>
            <a:ext cx="720080" cy="21602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8" name="Рисунок 267" descr="03labdu6s1219815132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0800000" flipH="1" flipV="1">
            <a:off x="3275856" y="4578552"/>
            <a:ext cx="625851" cy="648252"/>
          </a:xfrm>
          <a:prstGeom prst="rect">
            <a:avLst/>
          </a:prstGeom>
        </p:spPr>
      </p:pic>
      <p:pic>
        <p:nvPicPr>
          <p:cNvPr id="269" name="Рисунок 268" descr="03labdu6s1219815132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 flipH="1" flipV="1">
            <a:off x="4355975" y="4581128"/>
            <a:ext cx="606205" cy="637460"/>
          </a:xfrm>
          <a:prstGeom prst="rect">
            <a:avLst/>
          </a:prstGeom>
        </p:spPr>
      </p:pic>
      <p:pic>
        <p:nvPicPr>
          <p:cNvPr id="274" name="Рисунок 273" descr="03labdu6s1219815132 (8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8803189" flipH="1" flipV="1">
            <a:off x="5630466" y="4815291"/>
            <a:ext cx="495772" cy="562205"/>
          </a:xfrm>
          <a:prstGeom prst="rect">
            <a:avLst/>
          </a:prstGeom>
        </p:spPr>
      </p:pic>
      <p:pic>
        <p:nvPicPr>
          <p:cNvPr id="275" name="Рисунок 274" descr="03labdu6s1219815132 (9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2804766" flipH="1" flipV="1">
            <a:off x="5829304" y="3663721"/>
            <a:ext cx="459776" cy="487523"/>
          </a:xfrm>
          <a:prstGeom prst="rect">
            <a:avLst/>
          </a:prstGeom>
        </p:spPr>
      </p:pic>
      <p:pic>
        <p:nvPicPr>
          <p:cNvPr id="276" name="Рисунок 275" descr="03labdu6s1219815132 (10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flipH="1" flipV="1">
            <a:off x="4932040" y="2996952"/>
            <a:ext cx="471819" cy="519100"/>
          </a:xfrm>
          <a:prstGeom prst="rect">
            <a:avLst/>
          </a:prstGeom>
        </p:spPr>
      </p:pic>
      <p:pic>
        <p:nvPicPr>
          <p:cNvPr id="277" name="Рисунок 276" descr="03labdu6s1219815132 (11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flipV="1">
            <a:off x="5724128" y="1124744"/>
            <a:ext cx="432048" cy="493068"/>
          </a:xfrm>
          <a:prstGeom prst="rect">
            <a:avLst/>
          </a:prstGeom>
        </p:spPr>
      </p:pic>
      <p:pic>
        <p:nvPicPr>
          <p:cNvPr id="278" name="Рисунок 277" descr="03labdu6s1219815132 (12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10800000" flipH="1" flipV="1">
            <a:off x="4932040" y="980728"/>
            <a:ext cx="471720" cy="511360"/>
          </a:xfrm>
          <a:prstGeom prst="rect">
            <a:avLst/>
          </a:prstGeom>
        </p:spPr>
      </p:pic>
      <p:pic>
        <p:nvPicPr>
          <p:cNvPr id="279" name="Рисунок 278" descr="03labdu6s1219815132 (13)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flipH="1" flipV="1">
            <a:off x="6156176" y="1611927"/>
            <a:ext cx="504056" cy="530487"/>
          </a:xfrm>
          <a:prstGeom prst="rect">
            <a:avLst/>
          </a:prstGeom>
        </p:spPr>
      </p:pic>
      <p:pic>
        <p:nvPicPr>
          <p:cNvPr id="280" name="Рисунок 279" descr="03labdu6s1219815132 (14)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 flipH="1" flipV="1">
            <a:off x="4355976" y="1772816"/>
            <a:ext cx="504057" cy="504056"/>
          </a:xfrm>
          <a:prstGeom prst="rect">
            <a:avLst/>
          </a:prstGeom>
        </p:spPr>
      </p:pic>
      <p:pic>
        <p:nvPicPr>
          <p:cNvPr id="287" name="Рисунок 286" descr="03labdu6s1219815132 (11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flipV="1">
            <a:off x="3779912" y="2132856"/>
            <a:ext cx="432048" cy="493068"/>
          </a:xfrm>
          <a:prstGeom prst="rect">
            <a:avLst/>
          </a:prstGeom>
        </p:spPr>
      </p:pic>
      <p:pic>
        <p:nvPicPr>
          <p:cNvPr id="288" name="Рисунок 287" descr="03labdu6s1219815132 (12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10800000" flipH="1" flipV="1">
            <a:off x="3491880" y="1340768"/>
            <a:ext cx="471720" cy="511360"/>
          </a:xfrm>
          <a:prstGeom prst="rect">
            <a:avLst/>
          </a:prstGeom>
        </p:spPr>
      </p:pic>
      <p:pic>
        <p:nvPicPr>
          <p:cNvPr id="289" name="Рисунок 288" descr="03labdu6s1219815132 (14)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 flipH="1" flipV="1">
            <a:off x="2771800" y="1196752"/>
            <a:ext cx="493407" cy="542762"/>
          </a:xfrm>
          <a:prstGeom prst="rect">
            <a:avLst/>
          </a:prstGeom>
        </p:spPr>
      </p:pic>
      <p:pic>
        <p:nvPicPr>
          <p:cNvPr id="290" name="Рисунок 289" descr="03labdu6s1219815132 (13)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flipH="1" flipV="1">
            <a:off x="1907704" y="1556792"/>
            <a:ext cx="491612" cy="517391"/>
          </a:xfrm>
          <a:prstGeom prst="rect">
            <a:avLst/>
          </a:prstGeom>
        </p:spPr>
      </p:pic>
      <p:pic>
        <p:nvPicPr>
          <p:cNvPr id="291" name="Рисунок 290" descr="03labdu6s1219815132 (13)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flipH="1" flipV="1">
            <a:off x="6948264" y="3717032"/>
            <a:ext cx="419604" cy="441607"/>
          </a:xfrm>
          <a:prstGeom prst="rect">
            <a:avLst/>
          </a:prstGeom>
        </p:spPr>
      </p:pic>
      <p:pic>
        <p:nvPicPr>
          <p:cNvPr id="292" name="Рисунок 291" descr="03labdu6s1219815132 (14)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 flipH="1" flipV="1">
            <a:off x="7740352" y="3212976"/>
            <a:ext cx="421399" cy="463551"/>
          </a:xfrm>
          <a:prstGeom prst="rect">
            <a:avLst/>
          </a:prstGeom>
        </p:spPr>
      </p:pic>
      <p:pic>
        <p:nvPicPr>
          <p:cNvPr id="293" name="Рисунок 292" descr="03labdu6s1219815132 (12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10800000" flipH="1" flipV="1">
            <a:off x="7452320" y="2348880"/>
            <a:ext cx="471720" cy="511360"/>
          </a:xfrm>
          <a:prstGeom prst="rect">
            <a:avLst/>
          </a:prstGeom>
        </p:spPr>
      </p:pic>
      <p:pic>
        <p:nvPicPr>
          <p:cNvPr id="294" name="Рисунок 293" descr="03labdu6s1219815132 (11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flipV="1">
            <a:off x="6516216" y="2266702"/>
            <a:ext cx="432048" cy="493068"/>
          </a:xfrm>
          <a:prstGeom prst="rect">
            <a:avLst/>
          </a:prstGeom>
        </p:spPr>
      </p:pic>
      <p:pic>
        <p:nvPicPr>
          <p:cNvPr id="296" name="Рисунок 295" descr="03labdu6s1219815132 (11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flipV="1">
            <a:off x="6732240" y="4509120"/>
            <a:ext cx="432048" cy="493068"/>
          </a:xfrm>
          <a:prstGeom prst="rect">
            <a:avLst/>
          </a:prstGeom>
        </p:spPr>
      </p:pic>
      <p:pic>
        <p:nvPicPr>
          <p:cNvPr id="297" name="Рисунок 296" descr="03labdu6s1219815132 (12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10800000" flipH="1" flipV="1">
            <a:off x="6660232" y="5949280"/>
            <a:ext cx="471720" cy="511360"/>
          </a:xfrm>
          <a:prstGeom prst="rect">
            <a:avLst/>
          </a:prstGeom>
        </p:spPr>
      </p:pic>
      <p:pic>
        <p:nvPicPr>
          <p:cNvPr id="298" name="Рисунок 297" descr="03labdu6s1219815132 (14)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 flipH="1" flipV="1">
            <a:off x="7164288" y="5445224"/>
            <a:ext cx="421399" cy="463551"/>
          </a:xfrm>
          <a:prstGeom prst="rect">
            <a:avLst/>
          </a:prstGeom>
        </p:spPr>
      </p:pic>
      <p:pic>
        <p:nvPicPr>
          <p:cNvPr id="299" name="Рисунок 298" descr="03labdu6s1219815132 (13)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flipH="1" flipV="1">
            <a:off x="5868144" y="6093296"/>
            <a:ext cx="419604" cy="441607"/>
          </a:xfrm>
          <a:prstGeom prst="rect">
            <a:avLst/>
          </a:prstGeom>
        </p:spPr>
      </p:pic>
      <p:pic>
        <p:nvPicPr>
          <p:cNvPr id="300" name="Рисунок 299" descr="03labdu6s1219815132 (11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flipV="1">
            <a:off x="1763688" y="2492896"/>
            <a:ext cx="432048" cy="493068"/>
          </a:xfrm>
          <a:prstGeom prst="rect">
            <a:avLst/>
          </a:prstGeom>
        </p:spPr>
      </p:pic>
      <p:pic>
        <p:nvPicPr>
          <p:cNvPr id="301" name="Рисунок 300" descr="03labdu6s1219815132 (12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10800000" flipH="1" flipV="1">
            <a:off x="1043608" y="2492896"/>
            <a:ext cx="471720" cy="511360"/>
          </a:xfrm>
          <a:prstGeom prst="rect">
            <a:avLst/>
          </a:prstGeom>
        </p:spPr>
      </p:pic>
      <p:pic>
        <p:nvPicPr>
          <p:cNvPr id="302" name="Рисунок 301" descr="03labdu6s1219815132 (14)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 flipH="1" flipV="1">
            <a:off x="539552" y="4005064"/>
            <a:ext cx="493407" cy="542762"/>
          </a:xfrm>
          <a:prstGeom prst="rect">
            <a:avLst/>
          </a:prstGeom>
        </p:spPr>
      </p:pic>
      <p:pic>
        <p:nvPicPr>
          <p:cNvPr id="303" name="Рисунок 302" descr="03labdu6s1219815132 (13)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flipH="1" flipV="1">
            <a:off x="395536" y="3212976"/>
            <a:ext cx="491612" cy="517391"/>
          </a:xfrm>
          <a:prstGeom prst="rect">
            <a:avLst/>
          </a:prstGeom>
        </p:spPr>
      </p:pic>
      <p:pic>
        <p:nvPicPr>
          <p:cNvPr id="304" name="Рисунок 303" descr="03labdu6s1219815132 (11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flipV="1">
            <a:off x="1187624" y="4653136"/>
            <a:ext cx="432048" cy="493068"/>
          </a:xfrm>
          <a:prstGeom prst="rect">
            <a:avLst/>
          </a:prstGeom>
        </p:spPr>
      </p:pic>
      <p:pic>
        <p:nvPicPr>
          <p:cNvPr id="305" name="Рисунок 304" descr="03labdu6s1219815132 (12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10800000" flipH="1" flipV="1">
            <a:off x="2483768" y="5949280"/>
            <a:ext cx="471720" cy="511360"/>
          </a:xfrm>
          <a:prstGeom prst="rect">
            <a:avLst/>
          </a:prstGeom>
        </p:spPr>
      </p:pic>
      <p:pic>
        <p:nvPicPr>
          <p:cNvPr id="306" name="Рисунок 305" descr="03labdu6s1219815132 (13)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flipH="1" flipV="1">
            <a:off x="1475656" y="6165304"/>
            <a:ext cx="491612" cy="517391"/>
          </a:xfrm>
          <a:prstGeom prst="rect">
            <a:avLst/>
          </a:prstGeom>
        </p:spPr>
      </p:pic>
      <p:pic>
        <p:nvPicPr>
          <p:cNvPr id="308" name="Рисунок 307" descr="03labdu6s1219815132 (14)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 flipH="1" flipV="1">
            <a:off x="755576" y="5517232"/>
            <a:ext cx="493407" cy="542762"/>
          </a:xfrm>
          <a:prstGeom prst="rect">
            <a:avLst/>
          </a:prstGeom>
        </p:spPr>
      </p:pic>
      <p:pic>
        <p:nvPicPr>
          <p:cNvPr id="309" name="Рисунок 308" descr="03labdu6s1219815132 (10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2683122" flipH="1" flipV="1">
            <a:off x="2142389" y="4895800"/>
            <a:ext cx="548820" cy="603817"/>
          </a:xfrm>
          <a:prstGeom prst="rect">
            <a:avLst/>
          </a:prstGeom>
        </p:spPr>
      </p:pic>
      <p:pic>
        <p:nvPicPr>
          <p:cNvPr id="310" name="Рисунок 309" descr="03labdu6s1219815132 (9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flipH="1" flipV="1">
            <a:off x="2771800" y="3140967"/>
            <a:ext cx="543278" cy="576064"/>
          </a:xfrm>
          <a:prstGeom prst="rect">
            <a:avLst/>
          </a:prstGeom>
        </p:spPr>
      </p:pic>
      <p:pic>
        <p:nvPicPr>
          <p:cNvPr id="311" name="Рисунок 310" descr="03labdu6s1219815132 (8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8803189" flipH="1" flipV="1">
            <a:off x="1771383" y="3684168"/>
            <a:ext cx="593749" cy="6733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196752"/>
            <a:ext cx="3509722" cy="280831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427984" y="1196752"/>
            <a:ext cx="3384376" cy="280831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899592" y="0"/>
            <a:ext cx="6912768" cy="1224136"/>
          </a:xfrm>
          <a:prstGeom prst="triangle">
            <a:avLst>
              <a:gd name="adj" fmla="val 50425"/>
            </a:avLst>
          </a:prstGeom>
          <a:solidFill>
            <a:srgbClr val="CC0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99592" y="4049688"/>
            <a:ext cx="3509722" cy="280831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427984" y="4049688"/>
            <a:ext cx="3384376" cy="2808312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5" descr="03labdu6s1219815132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2564904"/>
            <a:ext cx="1223146" cy="1307395"/>
          </a:xfrm>
          <a:prstGeom prst="rect">
            <a:avLst/>
          </a:prstGeom>
        </p:spPr>
      </p:pic>
      <p:pic>
        <p:nvPicPr>
          <p:cNvPr id="17" name="Рисунок 16" descr="03labdu6s1219815132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9632" y="2564904"/>
            <a:ext cx="1270191" cy="1307396"/>
          </a:xfrm>
          <a:prstGeom prst="rect">
            <a:avLst/>
          </a:prstGeom>
        </p:spPr>
      </p:pic>
      <p:pic>
        <p:nvPicPr>
          <p:cNvPr id="20" name="Рисунок 19" descr="03labdu6s1219815132 (6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56176" y="2564904"/>
            <a:ext cx="1250127" cy="1307395"/>
          </a:xfrm>
          <a:prstGeom prst="rect">
            <a:avLst/>
          </a:prstGeom>
        </p:spPr>
      </p:pic>
      <p:pic>
        <p:nvPicPr>
          <p:cNvPr id="21" name="Рисунок 20" descr="03labdu6s1219815132 (7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27784" y="2564904"/>
            <a:ext cx="1223146" cy="1307395"/>
          </a:xfrm>
          <a:prstGeom prst="rect">
            <a:avLst/>
          </a:prstGeom>
        </p:spPr>
      </p:pic>
      <p:pic>
        <p:nvPicPr>
          <p:cNvPr id="22" name="Рисунок 21" descr="03labdu6s1219815132 (8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03648" y="4149080"/>
            <a:ext cx="1173727" cy="1183970"/>
          </a:xfrm>
          <a:prstGeom prst="rect">
            <a:avLst/>
          </a:prstGeom>
        </p:spPr>
      </p:pic>
      <p:pic>
        <p:nvPicPr>
          <p:cNvPr id="23" name="Рисунок 22" descr="03labdu6s1219815132 (9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259632" y="1340768"/>
            <a:ext cx="1223146" cy="1188540"/>
          </a:xfrm>
          <a:prstGeom prst="rect">
            <a:avLst/>
          </a:prstGeom>
        </p:spPr>
      </p:pic>
      <p:pic>
        <p:nvPicPr>
          <p:cNvPr id="24" name="Рисунок 23" descr="03labdu6s1219815132 (10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932040" y="1340768"/>
            <a:ext cx="1223146" cy="1317225"/>
          </a:xfrm>
          <a:prstGeom prst="rect">
            <a:avLst/>
          </a:prstGeom>
        </p:spPr>
      </p:pic>
      <p:pic>
        <p:nvPicPr>
          <p:cNvPr id="25" name="Рисунок 24" descr="03labdu6s1219815132 (11)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156176" y="1340768"/>
            <a:ext cx="1269584" cy="1357031"/>
          </a:xfrm>
          <a:prstGeom prst="rect">
            <a:avLst/>
          </a:prstGeom>
        </p:spPr>
      </p:pic>
      <p:pic>
        <p:nvPicPr>
          <p:cNvPr id="26" name="Рисунок 25" descr="03labdu6s1219815132 (12)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6084168" y="4149080"/>
            <a:ext cx="1223146" cy="1297853"/>
          </a:xfrm>
          <a:prstGeom prst="rect">
            <a:avLst/>
          </a:prstGeom>
        </p:spPr>
      </p:pic>
      <p:pic>
        <p:nvPicPr>
          <p:cNvPr id="27" name="Рисунок 26" descr="03labdu6s1219815132 (13)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2627784" y="1340768"/>
            <a:ext cx="1223146" cy="1184235"/>
          </a:xfrm>
          <a:prstGeom prst="rect">
            <a:avLst/>
          </a:prstGeom>
        </p:spPr>
      </p:pic>
      <p:pic>
        <p:nvPicPr>
          <p:cNvPr id="28" name="Рисунок 27" descr="03labdu6s1219815132 (14)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2555776" y="4149080"/>
            <a:ext cx="1112764" cy="1198152"/>
          </a:xfrm>
          <a:prstGeom prst="rect">
            <a:avLst/>
          </a:prstGeom>
        </p:spPr>
      </p:pic>
      <p:pic>
        <p:nvPicPr>
          <p:cNvPr id="34" name="Рисунок 33" descr="03labdu6s1219815132 (7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56176" y="5373216"/>
            <a:ext cx="1232138" cy="1307395"/>
          </a:xfrm>
          <a:prstGeom prst="rect">
            <a:avLst/>
          </a:prstGeom>
        </p:spPr>
      </p:pic>
      <p:pic>
        <p:nvPicPr>
          <p:cNvPr id="35" name="Рисунок 34" descr="03labdu6s1219815132 (10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004048" y="4149080"/>
            <a:ext cx="1111951" cy="1307395"/>
          </a:xfrm>
          <a:prstGeom prst="rect">
            <a:avLst/>
          </a:prstGeom>
        </p:spPr>
      </p:pic>
      <p:pic>
        <p:nvPicPr>
          <p:cNvPr id="36" name="Рисунок 35" descr="03labdu6s1219815132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3648" y="5373216"/>
            <a:ext cx="1154718" cy="1188541"/>
          </a:xfrm>
          <a:prstGeom prst="rect">
            <a:avLst/>
          </a:prstGeom>
        </p:spPr>
      </p:pic>
      <p:pic>
        <p:nvPicPr>
          <p:cNvPr id="37" name="Рисунок 36" descr="03labdu6s1219815132 (6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27784" y="5301208"/>
            <a:ext cx="1138932" cy="1191106"/>
          </a:xfrm>
          <a:prstGeom prst="rect">
            <a:avLst/>
          </a:prstGeom>
        </p:spPr>
      </p:pic>
      <p:pic>
        <p:nvPicPr>
          <p:cNvPr id="41" name="Рисунок 40" descr="03labdu6s1219815132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5373216"/>
            <a:ext cx="1172288" cy="1307395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539552" y="530120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9552" y="234888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1412776"/>
            <a:ext cx="4001026" cy="2736304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788024" y="1484784"/>
            <a:ext cx="3858133" cy="2736304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755576" y="0"/>
            <a:ext cx="7859159" cy="1484784"/>
          </a:xfrm>
          <a:prstGeom prst="triangle">
            <a:avLst>
              <a:gd name="adj" fmla="val 50425"/>
            </a:avLst>
          </a:prstGeom>
          <a:solidFill>
            <a:srgbClr val="CC0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4121696"/>
            <a:ext cx="4001026" cy="2736304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788024" y="4121696"/>
            <a:ext cx="3858133" cy="2736304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5" descr="03labdu6s1219815132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2564904"/>
            <a:ext cx="1408397" cy="1394367"/>
          </a:xfrm>
          <a:prstGeom prst="rect">
            <a:avLst/>
          </a:prstGeom>
        </p:spPr>
      </p:pic>
      <p:pic>
        <p:nvPicPr>
          <p:cNvPr id="17" name="Рисунок 16" descr="03labdu6s1219815132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2080" y="2636912"/>
            <a:ext cx="1447997" cy="1394367"/>
          </a:xfrm>
          <a:prstGeom prst="rect">
            <a:avLst/>
          </a:prstGeom>
        </p:spPr>
      </p:pic>
      <p:pic>
        <p:nvPicPr>
          <p:cNvPr id="20" name="Рисунок 19" descr="03labdu6s1219815132 (6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43808" y="2708920"/>
            <a:ext cx="1298364" cy="1270342"/>
          </a:xfrm>
          <a:prstGeom prst="rect">
            <a:avLst/>
          </a:prstGeom>
        </p:spPr>
      </p:pic>
      <p:pic>
        <p:nvPicPr>
          <p:cNvPr id="21" name="Рисунок 20" descr="03labdu6s1219815132 (7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660232" y="2708920"/>
            <a:ext cx="1394367" cy="1394367"/>
          </a:xfrm>
          <a:prstGeom prst="rect">
            <a:avLst/>
          </a:prstGeom>
        </p:spPr>
      </p:pic>
      <p:pic>
        <p:nvPicPr>
          <p:cNvPr id="22" name="Рисунок 21" descr="03labdu6s1219815132 (8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553023" y="4196472"/>
            <a:ext cx="1338030" cy="1389493"/>
          </a:xfrm>
          <a:prstGeom prst="rect">
            <a:avLst/>
          </a:prstGeom>
        </p:spPr>
      </p:pic>
      <p:pic>
        <p:nvPicPr>
          <p:cNvPr id="23" name="Рисунок 22" descr="03labdu6s1219815132 (9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03648" y="1556792"/>
            <a:ext cx="1394367" cy="1267606"/>
          </a:xfrm>
          <a:prstGeom prst="rect">
            <a:avLst/>
          </a:prstGeom>
        </p:spPr>
      </p:pic>
      <p:pic>
        <p:nvPicPr>
          <p:cNvPr id="24" name="Рисунок 23" descr="03labdu6s1219815132 (10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292080" y="1556792"/>
            <a:ext cx="1394367" cy="1404852"/>
          </a:xfrm>
          <a:prstGeom prst="rect">
            <a:avLst/>
          </a:prstGeom>
        </p:spPr>
      </p:pic>
      <p:pic>
        <p:nvPicPr>
          <p:cNvPr id="25" name="Рисунок 24" descr="03labdu6s1219815132 (11)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843808" y="4221088"/>
            <a:ext cx="1320544" cy="1320544"/>
          </a:xfrm>
          <a:prstGeom prst="rect">
            <a:avLst/>
          </a:prstGeom>
        </p:spPr>
      </p:pic>
      <p:pic>
        <p:nvPicPr>
          <p:cNvPr id="26" name="Рисунок 25" descr="03labdu6s1219815132 (12)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6804248" y="4221088"/>
            <a:ext cx="1394367" cy="1384190"/>
          </a:xfrm>
          <a:prstGeom prst="rect">
            <a:avLst/>
          </a:prstGeom>
        </p:spPr>
      </p:pic>
      <p:pic>
        <p:nvPicPr>
          <p:cNvPr id="27" name="Рисунок 26" descr="03labdu6s1219815132 (13)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2843808" y="1556792"/>
            <a:ext cx="1310496" cy="1263015"/>
          </a:xfrm>
          <a:prstGeom prst="rect">
            <a:avLst/>
          </a:prstGeom>
        </p:spPr>
      </p:pic>
      <p:pic>
        <p:nvPicPr>
          <p:cNvPr id="28" name="Рисунок 27" descr="03labdu6s1219815132 (14)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660232" y="1556792"/>
            <a:ext cx="1394367" cy="1404618"/>
          </a:xfrm>
          <a:prstGeom prst="rect">
            <a:avLst/>
          </a:prstGeom>
        </p:spPr>
      </p:pic>
      <p:pic>
        <p:nvPicPr>
          <p:cNvPr id="33" name="Рисунок 32" descr="03labdu6s1219815132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5373216"/>
            <a:ext cx="1215102" cy="1267607"/>
          </a:xfrm>
          <a:prstGeom prst="rect">
            <a:avLst/>
          </a:prstGeom>
        </p:spPr>
      </p:pic>
      <p:pic>
        <p:nvPicPr>
          <p:cNvPr id="34" name="Рисунок 33" descr="03labdu6s1219815132 (7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04248" y="5463633"/>
            <a:ext cx="1404618" cy="1205727"/>
          </a:xfrm>
          <a:prstGeom prst="rect">
            <a:avLst/>
          </a:prstGeom>
        </p:spPr>
      </p:pic>
      <p:pic>
        <p:nvPicPr>
          <p:cNvPr id="35" name="Рисунок 34" descr="03labdu6s1219815132 (10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475656" y="4221088"/>
            <a:ext cx="1267606" cy="1277138"/>
          </a:xfrm>
          <a:prstGeom prst="rect">
            <a:avLst/>
          </a:prstGeom>
        </p:spPr>
      </p:pic>
      <p:pic>
        <p:nvPicPr>
          <p:cNvPr id="36" name="Рисунок 35" descr="03labdu6s1219815132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75656" y="5373216"/>
            <a:ext cx="1316360" cy="1267607"/>
          </a:xfrm>
          <a:prstGeom prst="rect">
            <a:avLst/>
          </a:prstGeom>
        </p:spPr>
      </p:pic>
      <p:pic>
        <p:nvPicPr>
          <p:cNvPr id="37" name="Рисунок 36" descr="03labdu6s1219815132 (6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43808" y="5301208"/>
            <a:ext cx="1298364" cy="1270342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971600" y="260648"/>
            <a:ext cx="2045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Если есть время….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1859496"/>
            <a:ext cx="5544616" cy="49985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?</a:t>
            </a:r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275856" y="1859496"/>
            <a:ext cx="0" cy="4998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364088" y="1859496"/>
            <a:ext cx="0" cy="4998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Равнобедренный треугольник 14"/>
          <p:cNvSpPr/>
          <p:nvPr/>
        </p:nvSpPr>
        <p:spPr>
          <a:xfrm>
            <a:off x="1259632" y="548680"/>
            <a:ext cx="6048672" cy="1348040"/>
          </a:xfrm>
          <a:prstGeom prst="triangle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1547664" y="3573016"/>
            <a:ext cx="5562618" cy="273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547664" y="5157192"/>
            <a:ext cx="5562618" cy="273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Равнобедренный треугольник 31"/>
          <p:cNvSpPr/>
          <p:nvPr/>
        </p:nvSpPr>
        <p:spPr>
          <a:xfrm>
            <a:off x="1763688" y="2204864"/>
            <a:ext cx="1224136" cy="1008112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Равнобедренный треугольник 32"/>
          <p:cNvSpPr/>
          <p:nvPr/>
        </p:nvSpPr>
        <p:spPr>
          <a:xfrm>
            <a:off x="3779912" y="5517232"/>
            <a:ext cx="1224136" cy="1008112"/>
          </a:xfrm>
          <a:prstGeom prst="triangl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Равнобедренный треугольник 33"/>
          <p:cNvSpPr/>
          <p:nvPr/>
        </p:nvSpPr>
        <p:spPr>
          <a:xfrm>
            <a:off x="5652120" y="3861048"/>
            <a:ext cx="1296144" cy="108012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5796136" y="2204864"/>
            <a:ext cx="1008112" cy="10081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3851920" y="3861048"/>
            <a:ext cx="1008112" cy="100811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1835696" y="5589240"/>
            <a:ext cx="1008112" cy="100811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1763688" y="4005064"/>
            <a:ext cx="1296144" cy="79208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635896" y="2348880"/>
            <a:ext cx="1296144" cy="79208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5868144" y="5229200"/>
            <a:ext cx="75533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b="1" dirty="0" smtClean="0"/>
              <a:t>?</a:t>
            </a:r>
            <a:endParaRPr lang="ru-RU" sz="8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1859496"/>
            <a:ext cx="5544616" cy="49985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275856" y="1859496"/>
            <a:ext cx="0" cy="4998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5364088" y="1859496"/>
            <a:ext cx="0" cy="4998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Равнобедренный треугольник 6"/>
          <p:cNvSpPr/>
          <p:nvPr/>
        </p:nvSpPr>
        <p:spPr>
          <a:xfrm>
            <a:off x="1259632" y="548680"/>
            <a:ext cx="6048672" cy="1348040"/>
          </a:xfrm>
          <a:prstGeom prst="triangle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547664" y="3573016"/>
            <a:ext cx="5562618" cy="273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547664" y="5157192"/>
            <a:ext cx="5562618" cy="273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Равнобедренный треугольник 9"/>
          <p:cNvSpPr/>
          <p:nvPr/>
        </p:nvSpPr>
        <p:spPr>
          <a:xfrm>
            <a:off x="1763688" y="2204864"/>
            <a:ext cx="1224136" cy="1008112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3779912" y="5517232"/>
            <a:ext cx="1224136" cy="1008112"/>
          </a:xfrm>
          <a:prstGeom prst="triangl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5652120" y="3861048"/>
            <a:ext cx="1296144" cy="108012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5796136" y="2204864"/>
            <a:ext cx="1008112" cy="10081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3851920" y="3861048"/>
            <a:ext cx="1008112" cy="100811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1835696" y="5589240"/>
            <a:ext cx="1008112" cy="100811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763688" y="4005064"/>
            <a:ext cx="1296144" cy="79208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635896" y="2348880"/>
            <a:ext cx="1296144" cy="79208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580112" y="5661248"/>
            <a:ext cx="1296144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47664" y="1859496"/>
            <a:ext cx="5544616" cy="49985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8800" b="1" dirty="0" smtClean="0">
                <a:solidFill>
                  <a:schemeClr val="tx1"/>
                </a:solidFill>
              </a:rPr>
              <a:t>  ?</a:t>
            </a:r>
            <a:endParaRPr lang="ru-RU" sz="8800" b="1" dirty="0">
              <a:solidFill>
                <a:schemeClr val="tx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275856" y="1859496"/>
            <a:ext cx="0" cy="4998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364088" y="1859496"/>
            <a:ext cx="0" cy="4998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Равнобедренный треугольник 7"/>
          <p:cNvSpPr/>
          <p:nvPr/>
        </p:nvSpPr>
        <p:spPr>
          <a:xfrm>
            <a:off x="1259632" y="548680"/>
            <a:ext cx="6048672" cy="1348040"/>
          </a:xfrm>
          <a:prstGeom prst="triangle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547664" y="3573016"/>
            <a:ext cx="5562618" cy="273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547664" y="5157192"/>
            <a:ext cx="5562618" cy="273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Равнобедренный треугольник 10"/>
          <p:cNvSpPr/>
          <p:nvPr/>
        </p:nvSpPr>
        <p:spPr>
          <a:xfrm>
            <a:off x="3635896" y="2132856"/>
            <a:ext cx="1224136" cy="1008112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5580112" y="5445224"/>
            <a:ext cx="1224136" cy="1008112"/>
          </a:xfrm>
          <a:prstGeom prst="triangl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1835696" y="2204864"/>
            <a:ext cx="1008112" cy="10081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3851920" y="5517232"/>
            <a:ext cx="1008112" cy="100811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635896" y="4005064"/>
            <a:ext cx="1296144" cy="79208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5580112" y="2348880"/>
            <a:ext cx="1296144" cy="79208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763688" y="5661248"/>
            <a:ext cx="1296144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5724128" y="3861048"/>
            <a:ext cx="1008112" cy="100811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1859496"/>
            <a:ext cx="5544616" cy="49985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275856" y="1859496"/>
            <a:ext cx="0" cy="4998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5364088" y="1859496"/>
            <a:ext cx="0" cy="49985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Равнобедренный треугольник 6"/>
          <p:cNvSpPr/>
          <p:nvPr/>
        </p:nvSpPr>
        <p:spPr>
          <a:xfrm>
            <a:off x="1259632" y="548680"/>
            <a:ext cx="6048672" cy="1348040"/>
          </a:xfrm>
          <a:prstGeom prst="triangle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547664" y="3573016"/>
            <a:ext cx="5562618" cy="273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547664" y="5157192"/>
            <a:ext cx="5562618" cy="273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Равнобедренный треугольник 9"/>
          <p:cNvSpPr/>
          <p:nvPr/>
        </p:nvSpPr>
        <p:spPr>
          <a:xfrm>
            <a:off x="3635896" y="2132856"/>
            <a:ext cx="1224136" cy="1008112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5652120" y="5445224"/>
            <a:ext cx="1224136" cy="1008112"/>
          </a:xfrm>
          <a:prstGeom prst="triangl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1763688" y="3789040"/>
            <a:ext cx="1296144" cy="108012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1835696" y="2204864"/>
            <a:ext cx="1008112" cy="10081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3779912" y="5589240"/>
            <a:ext cx="1008112" cy="100811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635896" y="4005064"/>
            <a:ext cx="1296144" cy="79208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580112" y="2348880"/>
            <a:ext cx="1296144" cy="79208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763688" y="5661248"/>
            <a:ext cx="1296144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5724128" y="3861048"/>
            <a:ext cx="1008112" cy="100811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95936" y="4265712"/>
            <a:ext cx="1334266" cy="2592288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995936" y="2924944"/>
            <a:ext cx="1262258" cy="1296144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635895" y="1139146"/>
            <a:ext cx="1956923" cy="178579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5508104" y="836712"/>
            <a:ext cx="1296144" cy="1296144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4499992" y="0"/>
            <a:ext cx="1224136" cy="126876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5292080" y="2132856"/>
            <a:ext cx="1351209" cy="1209734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2411760" y="980728"/>
            <a:ext cx="1296144" cy="1224136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внобедренный треугольник 14"/>
          <p:cNvSpPr/>
          <p:nvPr/>
        </p:nvSpPr>
        <p:spPr>
          <a:xfrm rot="5400000">
            <a:off x="4752020" y="4041068"/>
            <a:ext cx="3024336" cy="1944216"/>
          </a:xfrm>
          <a:prstGeom prst="triangl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Рисунок 17" descr="03labdu6s1219815132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2" y="2420888"/>
            <a:ext cx="478903" cy="461166"/>
          </a:xfrm>
          <a:prstGeom prst="rect">
            <a:avLst/>
          </a:prstGeom>
        </p:spPr>
      </p:pic>
      <p:pic>
        <p:nvPicPr>
          <p:cNvPr id="21" name="Рисунок 20" descr="03labdu6s1219815132 (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87824" y="1196752"/>
            <a:ext cx="493093" cy="482450"/>
          </a:xfrm>
          <a:prstGeom prst="rect">
            <a:avLst/>
          </a:prstGeom>
        </p:spPr>
      </p:pic>
      <p:pic>
        <p:nvPicPr>
          <p:cNvPr id="22" name="Рисунок 21" descr="03labdu6s1219815132 (7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067944" y="2996952"/>
            <a:ext cx="580300" cy="576064"/>
          </a:xfrm>
          <a:prstGeom prst="rect">
            <a:avLst/>
          </a:prstGeom>
        </p:spPr>
      </p:pic>
      <p:pic>
        <p:nvPicPr>
          <p:cNvPr id="23" name="Рисунок 22" descr="03labdu6s1219815132 (8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940152" y="1484784"/>
            <a:ext cx="461166" cy="478903"/>
          </a:xfrm>
          <a:prstGeom prst="rect">
            <a:avLst/>
          </a:prstGeom>
        </p:spPr>
      </p:pic>
      <p:pic>
        <p:nvPicPr>
          <p:cNvPr id="24" name="Рисунок 23" descr="03labdu6s1219815132 (9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724128" y="2780928"/>
            <a:ext cx="489545" cy="475355"/>
          </a:xfrm>
          <a:prstGeom prst="rect">
            <a:avLst/>
          </a:prstGeom>
        </p:spPr>
      </p:pic>
      <p:sp>
        <p:nvSpPr>
          <p:cNvPr id="34" name="Овал 33"/>
          <p:cNvSpPr/>
          <p:nvPr/>
        </p:nvSpPr>
        <p:spPr>
          <a:xfrm>
            <a:off x="3275856" y="0"/>
            <a:ext cx="1224136" cy="1281742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2555777" y="2204864"/>
            <a:ext cx="1368152" cy="1224136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Рисунок 36" descr="03labdu6s1219815132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2348880"/>
            <a:ext cx="478903" cy="461166"/>
          </a:xfrm>
          <a:prstGeom prst="rect">
            <a:avLst/>
          </a:prstGeom>
        </p:spPr>
      </p:pic>
      <p:pic>
        <p:nvPicPr>
          <p:cNvPr id="38" name="Рисунок 37" descr="03labdu6s1219815132 (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1920" y="260648"/>
            <a:ext cx="493093" cy="482450"/>
          </a:xfrm>
          <a:prstGeom prst="rect">
            <a:avLst/>
          </a:prstGeom>
        </p:spPr>
      </p:pic>
      <p:pic>
        <p:nvPicPr>
          <p:cNvPr id="39" name="Рисунок 38" descr="03labdu6s1219815132 (7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12160" y="2348880"/>
            <a:ext cx="485998" cy="482450"/>
          </a:xfrm>
          <a:prstGeom prst="rect">
            <a:avLst/>
          </a:prstGeom>
        </p:spPr>
      </p:pic>
      <p:pic>
        <p:nvPicPr>
          <p:cNvPr id="40" name="Рисунок 39" descr="03labdu6s1219815132 (8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59832" y="2780928"/>
            <a:ext cx="461166" cy="478903"/>
          </a:xfrm>
          <a:prstGeom prst="rect">
            <a:avLst/>
          </a:prstGeom>
        </p:spPr>
      </p:pic>
      <p:pic>
        <p:nvPicPr>
          <p:cNvPr id="41" name="Рисунок 40" descr="03labdu6s1219815132 (9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843808" y="1628800"/>
            <a:ext cx="489545" cy="475355"/>
          </a:xfrm>
          <a:prstGeom prst="rect">
            <a:avLst/>
          </a:prstGeom>
        </p:spPr>
      </p:pic>
      <p:pic>
        <p:nvPicPr>
          <p:cNvPr id="43" name="Рисунок 42" descr="03labdu6s1219815132 (2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012160" y="4653136"/>
            <a:ext cx="759154" cy="720080"/>
          </a:xfrm>
          <a:prstGeom prst="rect">
            <a:avLst/>
          </a:prstGeom>
        </p:spPr>
      </p:pic>
      <p:pic>
        <p:nvPicPr>
          <p:cNvPr id="44" name="Рисунок 43" descr="03labdu6s1219815132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4128" y="1052736"/>
            <a:ext cx="478903" cy="461166"/>
          </a:xfrm>
          <a:prstGeom prst="rect">
            <a:avLst/>
          </a:prstGeom>
        </p:spPr>
      </p:pic>
      <p:pic>
        <p:nvPicPr>
          <p:cNvPr id="45" name="Рисунок 44" descr="03labdu6s1219815132 (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4363550"/>
            <a:ext cx="720080" cy="704538"/>
          </a:xfrm>
          <a:prstGeom prst="rect">
            <a:avLst/>
          </a:prstGeom>
        </p:spPr>
      </p:pic>
      <p:pic>
        <p:nvPicPr>
          <p:cNvPr id="46" name="Рисунок 45" descr="03labdu6s1219815132 (7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56176" y="1052736"/>
            <a:ext cx="485998" cy="482450"/>
          </a:xfrm>
          <a:prstGeom prst="rect">
            <a:avLst/>
          </a:prstGeom>
        </p:spPr>
      </p:pic>
      <p:pic>
        <p:nvPicPr>
          <p:cNvPr id="47" name="Рисунок 46" descr="03labdu6s1219815132 (8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11960" y="5805264"/>
            <a:ext cx="832093" cy="864096"/>
          </a:xfrm>
          <a:prstGeom prst="rect">
            <a:avLst/>
          </a:prstGeom>
        </p:spPr>
      </p:pic>
      <p:pic>
        <p:nvPicPr>
          <p:cNvPr id="48" name="Рисунок 47" descr="03labdu6s1219815132 (9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364088" y="5085184"/>
            <a:ext cx="741576" cy="720080"/>
          </a:xfrm>
          <a:prstGeom prst="rect">
            <a:avLst/>
          </a:prstGeom>
        </p:spPr>
      </p:pic>
      <p:pic>
        <p:nvPicPr>
          <p:cNvPr id="49" name="Рисунок 48" descr="03labdu6s1219815132 (10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707904" y="692696"/>
            <a:ext cx="471808" cy="475356"/>
          </a:xfrm>
          <a:prstGeom prst="rect">
            <a:avLst/>
          </a:prstGeom>
        </p:spPr>
      </p:pic>
      <p:pic>
        <p:nvPicPr>
          <p:cNvPr id="50" name="Рисунок 49" descr="03labdu6s1219815132 (2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923928" y="1916832"/>
            <a:ext cx="683240" cy="648072"/>
          </a:xfrm>
          <a:prstGeom prst="rect">
            <a:avLst/>
          </a:prstGeom>
        </p:spPr>
      </p:pic>
      <p:pic>
        <p:nvPicPr>
          <p:cNvPr id="51" name="Рисунок 50" descr="03labdu6s1219815132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260648"/>
            <a:ext cx="478903" cy="461166"/>
          </a:xfrm>
          <a:prstGeom prst="rect">
            <a:avLst/>
          </a:prstGeom>
        </p:spPr>
      </p:pic>
      <p:pic>
        <p:nvPicPr>
          <p:cNvPr id="52" name="Рисунок 51" descr="03labdu6s1219815132 (6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3848" y="2348880"/>
            <a:ext cx="493093" cy="482450"/>
          </a:xfrm>
          <a:prstGeom prst="rect">
            <a:avLst/>
          </a:prstGeom>
        </p:spPr>
      </p:pic>
      <p:pic>
        <p:nvPicPr>
          <p:cNvPr id="53" name="Рисунок 52" descr="03labdu6s1219815132 (7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76056" y="260648"/>
            <a:ext cx="485998" cy="482450"/>
          </a:xfrm>
          <a:prstGeom prst="rect">
            <a:avLst/>
          </a:prstGeom>
        </p:spPr>
      </p:pic>
      <p:pic>
        <p:nvPicPr>
          <p:cNvPr id="54" name="Рисунок 53" descr="03labdu6s1219815132 (8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83968" y="3567478"/>
            <a:ext cx="605182" cy="628458"/>
          </a:xfrm>
          <a:prstGeom prst="rect">
            <a:avLst/>
          </a:prstGeom>
        </p:spPr>
      </p:pic>
      <p:pic>
        <p:nvPicPr>
          <p:cNvPr id="55" name="Рисунок 54" descr="03labdu6s1219815132 (9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283968" y="1285458"/>
            <a:ext cx="576064" cy="559366"/>
          </a:xfrm>
          <a:prstGeom prst="rect">
            <a:avLst/>
          </a:prstGeom>
        </p:spPr>
      </p:pic>
      <p:pic>
        <p:nvPicPr>
          <p:cNvPr id="56" name="Рисунок 55" descr="03labdu6s1219815132 (10)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860032" y="692696"/>
            <a:ext cx="471808" cy="475356"/>
          </a:xfrm>
          <a:prstGeom prst="rect">
            <a:avLst/>
          </a:prstGeom>
        </p:spPr>
      </p:pic>
      <p:pic>
        <p:nvPicPr>
          <p:cNvPr id="57" name="Рисунок 56" descr="03labdu6s1219815132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1196752"/>
            <a:ext cx="478903" cy="461166"/>
          </a:xfrm>
          <a:prstGeom prst="rect">
            <a:avLst/>
          </a:prstGeom>
        </p:spPr>
      </p:pic>
      <p:pic>
        <p:nvPicPr>
          <p:cNvPr id="58" name="Рисунок 57" descr="03labdu6s1219815132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19872" y="260648"/>
            <a:ext cx="478903" cy="461166"/>
          </a:xfrm>
          <a:prstGeom prst="rect">
            <a:avLst/>
          </a:prstGeom>
        </p:spPr>
      </p:pic>
      <p:pic>
        <p:nvPicPr>
          <p:cNvPr id="59" name="Рисунок 58" descr="03labdu6s1219815132 (7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11960" y="4293096"/>
            <a:ext cx="864096" cy="857788"/>
          </a:xfrm>
          <a:prstGeom prst="rect">
            <a:avLst/>
          </a:prstGeom>
        </p:spPr>
      </p:pic>
      <p:pic>
        <p:nvPicPr>
          <p:cNvPr id="60" name="Рисунок 59" descr="03labdu6s1219815132 (7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39241" y="1916832"/>
            <a:ext cx="652839" cy="648072"/>
          </a:xfrm>
          <a:prstGeom prst="rect">
            <a:avLst/>
          </a:prstGeom>
        </p:spPr>
      </p:pic>
      <p:pic>
        <p:nvPicPr>
          <p:cNvPr id="61" name="Рисунок 60" descr="03labdu6s1219815132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71800" y="2348880"/>
            <a:ext cx="478903" cy="461166"/>
          </a:xfrm>
          <a:prstGeom prst="rect">
            <a:avLst/>
          </a:prstGeom>
        </p:spPr>
      </p:pic>
      <p:pic>
        <p:nvPicPr>
          <p:cNvPr id="62" name="Рисунок 61" descr="03labdu6s1219815132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1960" y="5085184"/>
            <a:ext cx="864096" cy="832092"/>
          </a:xfrm>
          <a:prstGeom prst="rect">
            <a:avLst/>
          </a:prstGeom>
        </p:spPr>
      </p:pic>
      <p:pic>
        <p:nvPicPr>
          <p:cNvPr id="63" name="Рисунок 62" descr="03labdu6s1219815132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2996952"/>
            <a:ext cx="598220" cy="5760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29</TotalTime>
  <Words>11</Words>
  <Application>Microsoft Office PowerPoint</Application>
  <PresentationFormat>Экран (4:3)</PresentationFormat>
  <Paragraphs>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Franklin Gothic Book</vt:lpstr>
      <vt:lpstr>Franklin Gothic Medium</vt:lpstr>
      <vt:lpstr>Times New Roman</vt:lpstr>
      <vt:lpstr>Wingdings 2</vt:lpstr>
      <vt:lpstr>Трек</vt:lpstr>
      <vt:lpstr>Письмо   От кого: из страны геометрических фигур   Кому: МБДОУ №71 «Огонек»  Группа №3 «Почемучки» выполнила: Гараева П.А.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Письмо   От кого: из страны геометрических фигур   Кому: МБДОУ №71 «Огонек»  Группа №6 «Знайки» </dc:title>
  <dc:creator>Админ</dc:creator>
  <cp:lastModifiedBy>Microsoft Office</cp:lastModifiedBy>
  <cp:revision>7</cp:revision>
  <dcterms:created xsi:type="dcterms:W3CDTF">2018-11-13T11:58:08Z</dcterms:created>
  <dcterms:modified xsi:type="dcterms:W3CDTF">2020-04-11T03:45:43Z</dcterms:modified>
</cp:coreProperties>
</file>