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E3E6D-9774-4969-9CD5-0398C3E0F37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9373-A95A-42D5-A95E-369C682EED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vk.com/photo384623378_45623973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photo384623378_456239697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vk.com/photo384623378_45623973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hoto384623378_456239687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vk.com/photo384623378_45623968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photo384623378_456239695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vk.com/photo384623378_456239690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hoto384623378_456239765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vk.com/photo384623378_45623976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photo384623378_456239764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vk.com/photo384623378_456239766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66"/>
                </a:solidFill>
              </a:rPr>
              <a:t>Наше творчество</a:t>
            </a:r>
            <a:endParaRPr lang="ru-RU" b="1" i="1" u="sng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Средняя группа «Вундеркинды»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Символ года</a:t>
            </a:r>
            <a:endParaRPr lang="ru-RU" i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pp.userapi.com/c848616/v848616395/129db9/6VeqhrP-Ne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7624" b="21670"/>
          <a:stretch>
            <a:fillRect/>
          </a:stretch>
        </p:blipFill>
        <p:spPr bwMode="auto">
          <a:xfrm>
            <a:off x="0" y="1500174"/>
            <a:ext cx="273265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p.userapi.com/c845123/v845123395/19a2ed/XcvfBPdnf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5092" b="14268"/>
          <a:stretch>
            <a:fillRect/>
          </a:stretch>
        </p:blipFill>
        <p:spPr bwMode="auto">
          <a:xfrm>
            <a:off x="0" y="3857628"/>
            <a:ext cx="30003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pp.userapi.com/c845121/v845121395/19e968/VQxVKv9eAHo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2901099" y="1357298"/>
            <a:ext cx="610876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C0066"/>
                </a:solidFill>
                <a:latin typeface="Arial Black" pitchFamily="34" charset="0"/>
              </a:rPr>
              <a:t>Белая Юрта</a:t>
            </a:r>
            <a:endParaRPr lang="ru-RU" i="1" dirty="0">
              <a:solidFill>
                <a:srgbClr val="CC0066"/>
              </a:solidFill>
              <a:latin typeface="Arial Black" pitchFamily="34" charset="0"/>
            </a:endParaRPr>
          </a:p>
        </p:txBody>
      </p:sp>
      <p:pic>
        <p:nvPicPr>
          <p:cNvPr id="15362" name="Picture 2" descr="https://pp.userapi.com/c846217/v846217033/19b3ae/jSder_d8II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2098"/>
          <a:stretch>
            <a:fillRect/>
          </a:stretch>
        </p:blipFill>
        <p:spPr bwMode="auto">
          <a:xfrm flipV="1">
            <a:off x="5988059" y="1785926"/>
            <a:ext cx="3155941" cy="2076273"/>
          </a:xfrm>
          <a:prstGeom prst="ellipse">
            <a:avLst/>
          </a:prstGeom>
          <a:noFill/>
        </p:spPr>
      </p:pic>
      <p:pic>
        <p:nvPicPr>
          <p:cNvPr id="15364" name="Picture 4" descr="https://pp.userapi.com/c850324/v850324033/d0852/b8wzEmQk8_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6804"/>
          <a:stretch>
            <a:fillRect/>
          </a:stretch>
        </p:blipFill>
        <p:spPr bwMode="auto">
          <a:xfrm rot="10800000">
            <a:off x="3071802" y="1428736"/>
            <a:ext cx="2935488" cy="2357430"/>
          </a:xfrm>
          <a:prstGeom prst="ellipse">
            <a:avLst/>
          </a:prstGeom>
          <a:noFill/>
        </p:spPr>
      </p:pic>
      <p:pic>
        <p:nvPicPr>
          <p:cNvPr id="15366" name="Picture 6" descr="https://pp.userapi.com/c850428/v850428941/ab2b8/V1rITKrMhKQ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306619" y="3230305"/>
            <a:ext cx="3107258" cy="4148132"/>
          </a:xfrm>
          <a:prstGeom prst="ellipse">
            <a:avLst/>
          </a:prstGeom>
          <a:noFill/>
        </p:spPr>
      </p:pic>
      <p:pic>
        <p:nvPicPr>
          <p:cNvPr id="15368" name="Picture 8" descr="https://pp.userapi.com/c850224/v850224033/cea7f/ARc4DeBRb-U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5242" r="10451"/>
          <a:stretch>
            <a:fillRect/>
          </a:stretch>
        </p:blipFill>
        <p:spPr bwMode="auto">
          <a:xfrm>
            <a:off x="142844" y="1285860"/>
            <a:ext cx="2786082" cy="500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66"/>
                </a:solidFill>
              </a:rPr>
              <a:t>Филимоновская</a:t>
            </a:r>
            <a:r>
              <a:rPr lang="ru-RU" b="1" i="1" dirty="0" smtClean="0">
                <a:solidFill>
                  <a:srgbClr val="FF0066"/>
                </a:solidFill>
              </a:rPr>
              <a:t> игрушка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16386" name="Picture 2" descr="https://pp.userapi.com/c850224/v850224116/f013a/1uj-wZULgM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4516438" cy="338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pp.userapi.com/c850628/v850628326/c505a/f_U5guhKx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2233" b="9126"/>
          <a:stretch>
            <a:fillRect/>
          </a:stretch>
        </p:blipFill>
        <p:spPr bwMode="auto">
          <a:xfrm rot="16200000">
            <a:off x="3313901" y="3671075"/>
            <a:ext cx="358776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p.userapi.com/c849320/v849320116/14492d/SbRKi2HS00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6922" r="9308"/>
          <a:stretch>
            <a:fillRect/>
          </a:stretch>
        </p:blipFill>
        <p:spPr bwMode="auto">
          <a:xfrm rot="16200000">
            <a:off x="681022" y="4533897"/>
            <a:ext cx="2495546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s://pp.userapi.com/c848416/v848416116/136bc0/Wu4iwKxoHXU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t="6598" r="4106"/>
          <a:stretch>
            <a:fillRect/>
          </a:stretch>
        </p:blipFill>
        <p:spPr bwMode="auto">
          <a:xfrm rot="16453307">
            <a:off x="5832678" y="1924723"/>
            <a:ext cx="3796500" cy="25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Наше творчество</vt:lpstr>
      <vt:lpstr>Символ года</vt:lpstr>
      <vt:lpstr>Белая Юрта</vt:lpstr>
      <vt:lpstr>Филимоновская игрушка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Сагалгаан 2019</dc:title>
  <dc:creator>PC</dc:creator>
  <cp:lastModifiedBy>PC</cp:lastModifiedBy>
  <cp:revision>4</cp:revision>
  <dcterms:created xsi:type="dcterms:W3CDTF">2019-02-25T12:34:18Z</dcterms:created>
  <dcterms:modified xsi:type="dcterms:W3CDTF">2019-02-25T13:12:22Z</dcterms:modified>
</cp:coreProperties>
</file>