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3" r:id="rId11"/>
    <p:sldId id="269" r:id="rId12"/>
    <p:sldId id="270" r:id="rId13"/>
    <p:sldId id="271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5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857BE-6789-4982-91A6-2E786F30F87D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60BBC-31FE-4264-A93A-27385C47F4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357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60BBC-31FE-4264-A93A-27385C47F40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663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6.jpeg"/><Relationship Id="rId3" Type="http://schemas.openxmlformats.org/officeDocument/2006/relationships/image" Target="../media/image5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image" Target="../media/image18.jpeg"/><Relationship Id="rId4" Type="http://schemas.openxmlformats.org/officeDocument/2006/relationships/image" Target="../media/image10.jpeg"/><Relationship Id="rId9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5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6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6.jpeg"/><Relationship Id="rId7" Type="http://schemas.openxmlformats.org/officeDocument/2006/relationships/image" Target="../media/image1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23728" y="476672"/>
            <a:ext cx="51373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Помоги Буратино</a:t>
            </a:r>
            <a:endParaRPr lang="ru-RU" sz="4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1412776"/>
            <a:ext cx="3744416" cy="374441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716016" y="5262299"/>
            <a:ext cx="415722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Выполнила:Гараева П.А.</a:t>
            </a:r>
          </a:p>
          <a:p>
            <a:pPr algn="ctr"/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МБДОУ д/с №71 «Огонек»</a:t>
            </a:r>
            <a:endParaRPr lang="ru-RU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Равнобедренный треугольник 7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Равнобедренный треугольник 10"/>
          <p:cNvSpPr/>
          <p:nvPr/>
        </p:nvSpPr>
        <p:spPr>
          <a:xfrm>
            <a:off x="1835696" y="2132856"/>
            <a:ext cx="1224136" cy="1008112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3707904" y="5373216"/>
            <a:ext cx="1224136" cy="1008112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763688" y="5661248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580112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707904" y="4005064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 descr="nklb3hedo9gw-artem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3717032"/>
            <a:ext cx="1273368" cy="1440160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3779912" y="2132856"/>
            <a:ext cx="1080120" cy="10801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835696" y="3789040"/>
            <a:ext cx="1080120" cy="10801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724128" y="5445224"/>
            <a:ext cx="1080120" cy="108012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Равнобедренный треугольник 7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Равнобедренный треугольник 10"/>
          <p:cNvSpPr/>
          <p:nvPr/>
        </p:nvSpPr>
        <p:spPr>
          <a:xfrm>
            <a:off x="1835696" y="2132856"/>
            <a:ext cx="1224136" cy="1008112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3707904" y="5373216"/>
            <a:ext cx="1224136" cy="1008112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763688" y="5661248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580112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707904" y="4005064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779912" y="2132856"/>
            <a:ext cx="1080120" cy="10801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835696" y="3789040"/>
            <a:ext cx="1080120" cy="10801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724128" y="5445224"/>
            <a:ext cx="1080120" cy="108012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652120" y="3789040"/>
            <a:ext cx="1224136" cy="1008112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15616" y="1052736"/>
            <a:ext cx="3816424" cy="424847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79912" y="1052736"/>
            <a:ext cx="3888432" cy="424847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491880" y="1628800"/>
            <a:ext cx="1728192" cy="309634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Я</a:t>
            </a:r>
            <a: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03labdu6s1219815132 (1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132856"/>
            <a:ext cx="1266825" cy="1266825"/>
          </a:xfrm>
          <a:prstGeom prst="rect">
            <a:avLst/>
          </a:prstGeom>
        </p:spPr>
      </p:pic>
      <p:pic>
        <p:nvPicPr>
          <p:cNvPr id="11" name="Рисунок 10" descr="03labdu6s1219815132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2132856"/>
            <a:ext cx="1323975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2483768" y="2609528"/>
            <a:ext cx="3816424" cy="424847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187624" y="764704"/>
            <a:ext cx="3816424" cy="424847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995936" y="764704"/>
            <a:ext cx="3744416" cy="424847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563888" y="1412776"/>
            <a:ext cx="1800200" cy="367240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Я</a:t>
            </a:r>
            <a: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03labdu6s1219815132 (1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1556792"/>
            <a:ext cx="1314450" cy="1266825"/>
          </a:xfrm>
          <a:prstGeom prst="rect">
            <a:avLst/>
          </a:prstGeom>
        </p:spPr>
      </p:pic>
      <p:pic>
        <p:nvPicPr>
          <p:cNvPr id="12" name="Рисунок 11" descr="03labdu6s1219815132 (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1484784"/>
            <a:ext cx="1248139" cy="1296144"/>
          </a:xfrm>
          <a:prstGeom prst="rect">
            <a:avLst/>
          </a:prstGeom>
        </p:spPr>
      </p:pic>
      <p:pic>
        <p:nvPicPr>
          <p:cNvPr id="14" name="Рисунок 13" descr="03labdu6s1219815132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5229200"/>
            <a:ext cx="1285875" cy="1238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inocchio_PNG4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1124744"/>
            <a:ext cx="2953216" cy="45811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7704" y="2780928"/>
            <a:ext cx="30513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Спасибо!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3labdu6s1219815132 (1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04664"/>
            <a:ext cx="1266825" cy="1266825"/>
          </a:xfrm>
          <a:prstGeom prst="rect">
            <a:avLst/>
          </a:prstGeom>
        </p:spPr>
      </p:pic>
      <p:pic>
        <p:nvPicPr>
          <p:cNvPr id="5" name="Рисунок 4" descr="03labdu6s1219815132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04664"/>
            <a:ext cx="1323975" cy="1295400"/>
          </a:xfrm>
          <a:prstGeom prst="rect">
            <a:avLst/>
          </a:prstGeom>
        </p:spPr>
      </p:pic>
      <p:pic>
        <p:nvPicPr>
          <p:cNvPr id="6" name="Рисунок 5" descr="03labdu6s1219815132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404664"/>
            <a:ext cx="1368152" cy="1297732"/>
          </a:xfrm>
          <a:prstGeom prst="rect">
            <a:avLst/>
          </a:prstGeom>
        </p:spPr>
      </p:pic>
      <p:pic>
        <p:nvPicPr>
          <p:cNvPr id="7" name="Рисунок 6" descr="03labdu6s1219815132 (8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84168" y="404664"/>
            <a:ext cx="1248139" cy="12961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236296" y="332656"/>
            <a:ext cx="1699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/>
              <a:t>= ?</a:t>
            </a:r>
            <a:endParaRPr lang="ru-RU" sz="8800" dirty="0"/>
          </a:p>
        </p:txBody>
      </p:sp>
      <p:sp>
        <p:nvSpPr>
          <p:cNvPr id="9" name="TextBox 8"/>
          <p:cNvSpPr txBox="1"/>
          <p:nvPr/>
        </p:nvSpPr>
        <p:spPr>
          <a:xfrm>
            <a:off x="1835696" y="620688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635896" y="620688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508104" y="620688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20688"/>
            <a:ext cx="6949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1.</a:t>
            </a:r>
            <a:endParaRPr lang="ru-RU" sz="4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236296" y="1988840"/>
            <a:ext cx="1699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/>
              <a:t>= ?</a:t>
            </a:r>
            <a:endParaRPr lang="ru-RU" sz="8800" dirty="0"/>
          </a:p>
        </p:txBody>
      </p:sp>
      <p:sp>
        <p:nvSpPr>
          <p:cNvPr id="18" name="TextBox 17"/>
          <p:cNvSpPr txBox="1"/>
          <p:nvPr/>
        </p:nvSpPr>
        <p:spPr>
          <a:xfrm>
            <a:off x="1835696" y="2276872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635896" y="2276872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508104" y="2276872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2276872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2.</a:t>
            </a:r>
            <a:endParaRPr lang="ru-RU" sz="4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236296" y="3573016"/>
            <a:ext cx="1699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/>
              <a:t>= ?</a:t>
            </a:r>
            <a:endParaRPr lang="ru-RU" sz="8800" dirty="0"/>
          </a:p>
        </p:txBody>
      </p:sp>
      <p:sp>
        <p:nvSpPr>
          <p:cNvPr id="27" name="TextBox 26"/>
          <p:cNvSpPr txBox="1"/>
          <p:nvPr/>
        </p:nvSpPr>
        <p:spPr>
          <a:xfrm>
            <a:off x="1907704" y="3861048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635896" y="3861048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580112" y="3933056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0" y="3717032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3.</a:t>
            </a:r>
            <a:endParaRPr lang="ru-RU" sz="4800" b="1" dirty="0"/>
          </a:p>
        </p:txBody>
      </p:sp>
      <p:pic>
        <p:nvPicPr>
          <p:cNvPr id="31" name="Рисунок 30" descr="03labdu6s1219815132 (1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1560" y="2060848"/>
            <a:ext cx="1304925" cy="1295400"/>
          </a:xfrm>
          <a:prstGeom prst="rect">
            <a:avLst/>
          </a:prstGeom>
        </p:spPr>
      </p:pic>
      <p:pic>
        <p:nvPicPr>
          <p:cNvPr id="32" name="Рисунок 31" descr="03labdu6s1219815132 (5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11760" y="2060848"/>
            <a:ext cx="1304925" cy="1276350"/>
          </a:xfrm>
          <a:prstGeom prst="rect">
            <a:avLst/>
          </a:prstGeom>
        </p:spPr>
      </p:pic>
      <p:pic>
        <p:nvPicPr>
          <p:cNvPr id="33" name="Рисунок 32" descr="03labdu6s1219815132 (1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211960" y="2060848"/>
            <a:ext cx="1323975" cy="1228725"/>
          </a:xfrm>
          <a:prstGeom prst="rect">
            <a:avLst/>
          </a:prstGeom>
        </p:spPr>
      </p:pic>
      <p:pic>
        <p:nvPicPr>
          <p:cNvPr id="34" name="Рисунок 33" descr="03labdu6s1219815132 (10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012160" y="1988839"/>
            <a:ext cx="1296144" cy="1305889"/>
          </a:xfrm>
          <a:prstGeom prst="rect">
            <a:avLst/>
          </a:prstGeom>
        </p:spPr>
      </p:pic>
      <p:cxnSp>
        <p:nvCxnSpPr>
          <p:cNvPr id="36" name="Прямая соединительная линия 35"/>
          <p:cNvCxnSpPr/>
          <p:nvPr/>
        </p:nvCxnSpPr>
        <p:spPr>
          <a:xfrm>
            <a:off x="0" y="1772816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0" y="404664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0" y="3501008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Рисунок 39" descr="03labdu6s1219815132 (13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83568" y="3645024"/>
            <a:ext cx="1314450" cy="1266825"/>
          </a:xfrm>
          <a:prstGeom prst="rect">
            <a:avLst/>
          </a:prstGeom>
        </p:spPr>
      </p:pic>
      <p:pic>
        <p:nvPicPr>
          <p:cNvPr id="41" name="Рисунок 40" descr="03labdu6s1219815132 (7)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411760" y="3645024"/>
            <a:ext cx="1304925" cy="1295400"/>
          </a:xfrm>
          <a:prstGeom prst="rect">
            <a:avLst/>
          </a:prstGeom>
        </p:spPr>
      </p:pic>
      <p:pic>
        <p:nvPicPr>
          <p:cNvPr id="42" name="Рисунок 41" descr="03labdu6s1219815132 (3)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211960" y="3645024"/>
            <a:ext cx="1285875" cy="1238250"/>
          </a:xfrm>
          <a:prstGeom prst="rect">
            <a:avLst/>
          </a:prstGeom>
        </p:spPr>
      </p:pic>
      <p:pic>
        <p:nvPicPr>
          <p:cNvPr id="43" name="Рисунок 42" descr="03labdu6s1219815132 (9)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084168" y="3645024"/>
            <a:ext cx="1314450" cy="12763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884368" y="548680"/>
            <a:ext cx="12596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= ?</a:t>
            </a:r>
            <a:endParaRPr lang="ru-RU" sz="6000" dirty="0"/>
          </a:p>
        </p:txBody>
      </p:sp>
      <p:sp>
        <p:nvSpPr>
          <p:cNvPr id="9" name="TextBox 8"/>
          <p:cNvSpPr txBox="1"/>
          <p:nvPr/>
        </p:nvSpPr>
        <p:spPr>
          <a:xfrm>
            <a:off x="1907704" y="620688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635896" y="620688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436096" y="620688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20688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5.</a:t>
            </a:r>
            <a:endParaRPr lang="ru-RU" sz="4800" b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1772816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04664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03labdu6s1219815132 (1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404664"/>
            <a:ext cx="1304925" cy="1295400"/>
          </a:xfrm>
          <a:prstGeom prst="rect">
            <a:avLst/>
          </a:prstGeom>
        </p:spPr>
      </p:pic>
      <p:pic>
        <p:nvPicPr>
          <p:cNvPr id="16" name="Рисунок 15" descr="03labdu6s1219815132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04664"/>
            <a:ext cx="1323975" cy="1295400"/>
          </a:xfrm>
          <a:prstGeom prst="rect">
            <a:avLst/>
          </a:prstGeom>
        </p:spPr>
      </p:pic>
      <p:pic>
        <p:nvPicPr>
          <p:cNvPr id="17" name="Рисунок 16" descr="03labdu6s1219815132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404664"/>
            <a:ext cx="1368152" cy="1269724"/>
          </a:xfrm>
          <a:prstGeom prst="rect">
            <a:avLst/>
          </a:prstGeom>
        </p:spPr>
      </p:pic>
      <p:pic>
        <p:nvPicPr>
          <p:cNvPr id="18" name="Рисунок 17" descr="03labdu6s1219815132 (1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12160" y="476672"/>
            <a:ext cx="796479" cy="1228725"/>
          </a:xfrm>
          <a:prstGeom prst="rect">
            <a:avLst/>
          </a:prstGeom>
        </p:spPr>
      </p:pic>
      <p:pic>
        <p:nvPicPr>
          <p:cNvPr id="19" name="Рисунок 18" descr="03labdu6s1219815132 (15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04249" y="476672"/>
            <a:ext cx="864096" cy="1224136"/>
          </a:xfrm>
          <a:prstGeom prst="rect">
            <a:avLst/>
          </a:prstGeom>
        </p:spPr>
      </p:pic>
      <p:pic>
        <p:nvPicPr>
          <p:cNvPr id="20" name="Рисунок 19" descr="03labdu6s1219815132 (1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83568" y="1844824"/>
            <a:ext cx="1266825" cy="126682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884368" y="1988840"/>
            <a:ext cx="1411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= ?</a:t>
            </a:r>
            <a:endParaRPr lang="ru-RU" sz="6000" dirty="0"/>
          </a:p>
        </p:txBody>
      </p:sp>
      <p:sp>
        <p:nvSpPr>
          <p:cNvPr id="25" name="TextBox 24"/>
          <p:cNvSpPr txBox="1"/>
          <p:nvPr/>
        </p:nvSpPr>
        <p:spPr>
          <a:xfrm>
            <a:off x="1907704" y="2132856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635896" y="2132856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508104" y="2132856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2132856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6.</a:t>
            </a:r>
            <a:endParaRPr lang="ru-RU" sz="4800" b="1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0" y="3284984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Рисунок 30" descr="03labdu6s1219815132 (7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483768" y="1916832"/>
            <a:ext cx="1304925" cy="1295400"/>
          </a:xfrm>
          <a:prstGeom prst="rect">
            <a:avLst/>
          </a:prstGeom>
        </p:spPr>
      </p:pic>
      <p:pic>
        <p:nvPicPr>
          <p:cNvPr id="32" name="Рисунок 31" descr="03labdu6s1219815132 (3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211960" y="1916832"/>
            <a:ext cx="1285875" cy="1238250"/>
          </a:xfrm>
          <a:prstGeom prst="rect">
            <a:avLst/>
          </a:prstGeom>
        </p:spPr>
      </p:pic>
      <p:pic>
        <p:nvPicPr>
          <p:cNvPr id="33" name="Рисунок 32" descr="03labdu6s1219815132 (15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12160" y="1916832"/>
            <a:ext cx="864096" cy="1276350"/>
          </a:xfrm>
          <a:prstGeom prst="rect">
            <a:avLst/>
          </a:prstGeom>
        </p:spPr>
      </p:pic>
      <p:pic>
        <p:nvPicPr>
          <p:cNvPr id="34" name="Рисунок 33" descr="03labdu6s1219815132 (16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876256" y="1916832"/>
            <a:ext cx="835149" cy="125730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7884368" y="3573016"/>
            <a:ext cx="12596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= ?</a:t>
            </a:r>
            <a:endParaRPr lang="ru-RU" sz="6000" dirty="0"/>
          </a:p>
        </p:txBody>
      </p:sp>
      <p:sp>
        <p:nvSpPr>
          <p:cNvPr id="36" name="TextBox 35"/>
          <p:cNvSpPr txBox="1"/>
          <p:nvPr/>
        </p:nvSpPr>
        <p:spPr>
          <a:xfrm>
            <a:off x="1835696" y="3645024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635896" y="3645024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436096" y="3645024"/>
            <a:ext cx="5453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+</a:t>
            </a:r>
            <a:endParaRPr lang="ru-RU" sz="4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0" y="3645024"/>
            <a:ext cx="6315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7.</a:t>
            </a:r>
            <a:endParaRPr lang="ru-RU" sz="4800" b="1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0" y="4797152"/>
            <a:ext cx="9144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Рисунок 44" descr="03labdu6s1219815132 (1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12160" y="3429000"/>
            <a:ext cx="796479" cy="1228725"/>
          </a:xfrm>
          <a:prstGeom prst="rect">
            <a:avLst/>
          </a:prstGeom>
        </p:spPr>
      </p:pic>
      <p:pic>
        <p:nvPicPr>
          <p:cNvPr id="47" name="Рисунок 46" descr="03labdu6s1219815132 (14)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83568" y="3429000"/>
            <a:ext cx="1295400" cy="1304925"/>
          </a:xfrm>
          <a:prstGeom prst="rect">
            <a:avLst/>
          </a:prstGeom>
        </p:spPr>
      </p:pic>
      <p:pic>
        <p:nvPicPr>
          <p:cNvPr id="48" name="Рисунок 47" descr="03labdu6s1219815132 (5)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411760" y="3429000"/>
            <a:ext cx="1304925" cy="1276350"/>
          </a:xfrm>
          <a:prstGeom prst="rect">
            <a:avLst/>
          </a:prstGeom>
        </p:spPr>
      </p:pic>
      <p:pic>
        <p:nvPicPr>
          <p:cNvPr id="49" name="Рисунок 48" descr="03labdu6s1219815132 (2)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4139952" y="3501008"/>
            <a:ext cx="1295400" cy="1228725"/>
          </a:xfrm>
          <a:prstGeom prst="rect">
            <a:avLst/>
          </a:prstGeom>
        </p:spPr>
      </p:pic>
      <p:pic>
        <p:nvPicPr>
          <p:cNvPr id="50" name="Рисунок 49" descr="03labdu6s1219815132 (16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804248" y="3429000"/>
            <a:ext cx="835149" cy="1257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2492896"/>
            <a:ext cx="5688632" cy="30243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635896" y="2492896"/>
            <a:ext cx="0" cy="29523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508104" y="2492896"/>
            <a:ext cx="0" cy="29523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3"/>
            <a:endCxn id="4" idx="1"/>
          </p:cNvCxnSpPr>
          <p:nvPr/>
        </p:nvCxnSpPr>
        <p:spPr>
          <a:xfrm flipH="1">
            <a:off x="1763688" y="4005064"/>
            <a:ext cx="56886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Равнобедренный треугольник 10"/>
          <p:cNvSpPr/>
          <p:nvPr/>
        </p:nvSpPr>
        <p:spPr>
          <a:xfrm>
            <a:off x="1763688" y="692696"/>
            <a:ext cx="5688632" cy="1767801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1" descr="03labdu6s1219815132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6356" y="1340768"/>
            <a:ext cx="1009700" cy="987908"/>
          </a:xfrm>
          <a:prstGeom prst="rect">
            <a:avLst/>
          </a:prstGeom>
        </p:spPr>
      </p:pic>
      <p:pic>
        <p:nvPicPr>
          <p:cNvPr id="27" name="Рисунок 26" descr="03labdu6s1219815132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4293096"/>
            <a:ext cx="986765" cy="950218"/>
          </a:xfrm>
          <a:prstGeom prst="rect">
            <a:avLst/>
          </a:prstGeom>
        </p:spPr>
      </p:pic>
      <p:pic>
        <p:nvPicPr>
          <p:cNvPr id="28" name="Рисунок 27" descr="03labdu6s1219815132 (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2708920"/>
            <a:ext cx="1027277" cy="97440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79512" y="2996952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2.</a:t>
            </a:r>
            <a:endParaRPr lang="ru-RU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179512" y="4509120"/>
            <a:ext cx="481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1.</a:t>
            </a:r>
            <a:endParaRPr lang="ru-RU" sz="2800" dirty="0"/>
          </a:p>
        </p:txBody>
      </p:sp>
      <p:pic>
        <p:nvPicPr>
          <p:cNvPr id="34" name="Рисунок 33" descr="03labdu6s1219815132 (10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5517232"/>
            <a:ext cx="864096" cy="870593"/>
          </a:xfrm>
          <a:prstGeom prst="rect">
            <a:avLst/>
          </a:prstGeom>
        </p:spPr>
      </p:pic>
      <p:pic>
        <p:nvPicPr>
          <p:cNvPr id="35" name="Рисунок 34" descr="03labdu6s1219815132 (9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067944" y="5517232"/>
            <a:ext cx="864096" cy="839050"/>
          </a:xfrm>
          <a:prstGeom prst="rect">
            <a:avLst/>
          </a:prstGeom>
        </p:spPr>
      </p:pic>
      <p:pic>
        <p:nvPicPr>
          <p:cNvPr id="36" name="Рисунок 35" descr="03labdu6s1219815132 (8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156176" y="5517232"/>
            <a:ext cx="792088" cy="82255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2492896"/>
            <a:ext cx="5688632" cy="30243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131840" y="2492896"/>
            <a:ext cx="0" cy="30243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endCxn id="4" idx="2"/>
          </p:cNvCxnSpPr>
          <p:nvPr/>
        </p:nvCxnSpPr>
        <p:spPr>
          <a:xfrm flipH="1">
            <a:off x="4608004" y="2492896"/>
            <a:ext cx="36004" cy="30243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4" idx="3"/>
            <a:endCxn id="4" idx="1"/>
          </p:cNvCxnSpPr>
          <p:nvPr/>
        </p:nvCxnSpPr>
        <p:spPr>
          <a:xfrm flipH="1">
            <a:off x="1763688" y="4005064"/>
            <a:ext cx="56886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Равнобедренный треугольник 7"/>
          <p:cNvSpPr/>
          <p:nvPr/>
        </p:nvSpPr>
        <p:spPr>
          <a:xfrm>
            <a:off x="1763688" y="692696"/>
            <a:ext cx="5688632" cy="1767801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4293096"/>
            <a:ext cx="986765" cy="950218"/>
          </a:xfrm>
          <a:prstGeom prst="rect">
            <a:avLst/>
          </a:prstGeom>
        </p:spPr>
      </p:pic>
      <p:pic>
        <p:nvPicPr>
          <p:cNvPr id="11" name="Рисунок 10" descr="03labdu6s1219815132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708920"/>
            <a:ext cx="1027277" cy="97440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79512" y="2996952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2.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2" y="4509120"/>
            <a:ext cx="481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1.</a:t>
            </a:r>
            <a:endParaRPr lang="ru-RU" sz="28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084168" y="2492896"/>
            <a:ext cx="0" cy="30243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 descr="03labdu6s1219815132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5517232"/>
            <a:ext cx="849437" cy="849437"/>
          </a:xfrm>
          <a:prstGeom prst="rect">
            <a:avLst/>
          </a:prstGeom>
        </p:spPr>
      </p:pic>
      <p:pic>
        <p:nvPicPr>
          <p:cNvPr id="20" name="Рисунок 19" descr="03labdu6s1219815132 (1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5517232"/>
            <a:ext cx="870451" cy="864096"/>
          </a:xfrm>
          <a:prstGeom prst="rect">
            <a:avLst/>
          </a:prstGeom>
        </p:spPr>
      </p:pic>
      <p:pic>
        <p:nvPicPr>
          <p:cNvPr id="21" name="Рисунок 20" descr="03labdu6s1219815132 (14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32040" y="5517232"/>
            <a:ext cx="857790" cy="864097"/>
          </a:xfrm>
          <a:prstGeom prst="rect">
            <a:avLst/>
          </a:prstGeom>
        </p:spPr>
      </p:pic>
      <p:pic>
        <p:nvPicPr>
          <p:cNvPr id="22" name="Рисунок 21" descr="03labdu6s1219815132 (13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300192" y="5517232"/>
            <a:ext cx="896581" cy="864096"/>
          </a:xfrm>
          <a:prstGeom prst="rect">
            <a:avLst/>
          </a:prstGeom>
        </p:spPr>
      </p:pic>
      <p:pic>
        <p:nvPicPr>
          <p:cNvPr id="27" name="Рисунок 26" descr="03labdu6s1219815132 (7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139952" y="1196752"/>
            <a:ext cx="1015525" cy="10081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Равнобедренный треугольник 14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Равнобедренный треугольник 31"/>
          <p:cNvSpPr/>
          <p:nvPr/>
        </p:nvSpPr>
        <p:spPr>
          <a:xfrm>
            <a:off x="1763688" y="2204864"/>
            <a:ext cx="1224136" cy="1008112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5652120" y="5517232"/>
            <a:ext cx="1224136" cy="1008112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3635896" y="3861048"/>
            <a:ext cx="1296144" cy="108012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5796136" y="2204864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1835696" y="3861048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580112" y="4005064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Рисунок 40" descr="nklb3hedo9gw-artem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5229200"/>
            <a:ext cx="1440160" cy="1628800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1763688" y="5661248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Равнобедренный треугольник 14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Равнобедренный треугольник 31"/>
          <p:cNvSpPr/>
          <p:nvPr/>
        </p:nvSpPr>
        <p:spPr>
          <a:xfrm>
            <a:off x="1763688" y="2204864"/>
            <a:ext cx="1224136" cy="1008112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5652120" y="5517232"/>
            <a:ext cx="1224136" cy="1008112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3635896" y="3861048"/>
            <a:ext cx="1296144" cy="108012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5796136" y="2204864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1835696" y="3861048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580112" y="4005064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763688" y="5661248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779912" y="5517232"/>
            <a:ext cx="1008112" cy="10081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Равнобедренный треугольник 14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5796136" y="2204864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1835696" y="3861048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580112" y="4005064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Рисунок 40" descr="nklb3hedo9gw-artem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3645024"/>
            <a:ext cx="1440160" cy="1368152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1763688" y="5661248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907704" y="2132856"/>
            <a:ext cx="1080120" cy="108012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652120" y="5517232"/>
            <a:ext cx="1080120" cy="10801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707904" y="5517232"/>
            <a:ext cx="1008112" cy="10081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Равнобедренный треугольник 14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5796136" y="2204864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1835696" y="3861048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580112" y="4005064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763688" y="5661248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907704" y="2132856"/>
            <a:ext cx="1080120" cy="108012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652120" y="5517232"/>
            <a:ext cx="1080120" cy="10801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707904" y="5517232"/>
            <a:ext cx="1008112" cy="10081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79912" y="3789040"/>
            <a:ext cx="1080120" cy="10801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</TotalTime>
  <Words>69</Words>
  <Application>Microsoft Office PowerPoint</Application>
  <PresentationFormat>Экран (4:3)</PresentationFormat>
  <Paragraphs>41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Microsoft Office</cp:lastModifiedBy>
  <cp:revision>4</cp:revision>
  <dcterms:created xsi:type="dcterms:W3CDTF">2018-11-20T10:13:10Z</dcterms:created>
  <dcterms:modified xsi:type="dcterms:W3CDTF">2020-04-11T03:51:47Z</dcterms:modified>
</cp:coreProperties>
</file>