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1" r:id="rId3"/>
    <p:sldId id="256" r:id="rId4"/>
    <p:sldId id="258" r:id="rId5"/>
    <p:sldId id="263" r:id="rId6"/>
    <p:sldId id="264" r:id="rId7"/>
    <p:sldId id="259" r:id="rId8"/>
    <p:sldId id="265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Путешествие 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 страну клеток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1.gif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6912768" cy="43924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2.gif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920880" cy="56886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2.gif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920880" cy="56886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331640" y="4293096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4869160"/>
            <a:ext cx="429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5856" y="508518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5976" y="5085184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6096" y="4941168"/>
            <a:ext cx="444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3.gif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848872" cy="5760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4.gif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136904" cy="4824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f990b6cf603c1599a0e5c27064417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124744"/>
            <a:ext cx="4381078" cy="438107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5.gif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208912" cy="3744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xn--i1abbnckbmcl9fb.xn--p1ai/%D1%81%D1%82%D0%B0%D1%82%D1%8C%D0%B8/567487/6.gif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52736"/>
            <a:ext cx="6336704" cy="5040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6</Words>
  <Application>Microsoft Office PowerPoint</Application>
  <PresentationFormat>Экран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Путешествие  в страну клеток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 в страну клеток</dc:title>
  <dc:creator>Админ</dc:creator>
  <cp:lastModifiedBy>1</cp:lastModifiedBy>
  <cp:revision>1</cp:revision>
  <dcterms:created xsi:type="dcterms:W3CDTF">2019-02-06T12:24:00Z</dcterms:created>
  <dcterms:modified xsi:type="dcterms:W3CDTF">2019-02-06T13:37:08Z</dcterms:modified>
</cp:coreProperties>
</file>