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«Наши дела»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Gabriola" pitchFamily="82" charset="0"/>
              </a:rPr>
              <a:t>Отчет группы «Вундеркинды» за ноябрь, 2018 год</a:t>
            </a:r>
            <a:endParaRPr lang="ru-RU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Эко-мода</a:t>
            </a:r>
            <a:endParaRPr lang="ru-RU" dirty="0"/>
          </a:p>
        </p:txBody>
      </p:sp>
      <p:pic>
        <p:nvPicPr>
          <p:cNvPr id="1026" name="Picture 2" descr="C:\Users\Дарья\Desktop\20181114_155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752528" cy="34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esktop\20181114_155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744416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Эко-мода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Дарья\Desktop\20181114_17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323" y="2407141"/>
            <a:ext cx="40049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esktop\20181114_15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096455" cy="29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Интерактивный музей Бурятии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рья\Desktop\20181114_142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9" y="1412776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esktop\20181114_142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55983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«Наши дела»</vt:lpstr>
      <vt:lpstr>Эко-мода</vt:lpstr>
      <vt:lpstr>Эко-мода</vt:lpstr>
      <vt:lpstr>Интерактивный музей Бурятии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дела»</dc:title>
  <dc:creator>Дарья</dc:creator>
  <cp:lastModifiedBy>HP</cp:lastModifiedBy>
  <cp:revision>2</cp:revision>
  <dcterms:created xsi:type="dcterms:W3CDTF">2018-11-25T06:42:37Z</dcterms:created>
  <dcterms:modified xsi:type="dcterms:W3CDTF">2018-11-25T07:02:50Z</dcterms:modified>
</cp:coreProperties>
</file>