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7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6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5.jpeg"/><Relationship Id="rId3" Type="http://schemas.openxmlformats.org/officeDocument/2006/relationships/image" Target="../media/image18.jpeg"/><Relationship Id="rId7" Type="http://schemas.openxmlformats.org/officeDocument/2006/relationships/image" Target="../media/image17.gif"/><Relationship Id="rId12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3.jpeg"/><Relationship Id="rId5" Type="http://schemas.openxmlformats.org/officeDocument/2006/relationships/image" Target="../media/image10.jpeg"/><Relationship Id="rId10" Type="http://schemas.openxmlformats.org/officeDocument/2006/relationships/image" Target="../media/image16.jpeg"/><Relationship Id="rId4" Type="http://schemas.openxmlformats.org/officeDocument/2006/relationships/image" Target="../media/image20.jpeg"/><Relationship Id="rId9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91139140_2900454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0"/>
            <a:ext cx="57606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rak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50333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25354335-stock-photo-beautiful-purebred-brown-chicken-isolat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6876256" cy="68762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ышь-ф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0365"/>
            <a:ext cx="9144000" cy="64972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shadi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безьяна-ф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nake-ridd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00797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alovaja-kor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ild3037-3231-4134-a333-303139306331__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игр-ф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vca-zhivotnoe-obraz-zhizni-i-sreda-obitaniya-ovcy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59740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47f46ec305d8b6c4b736b35870d1d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285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ышь-ф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2443835" cy="17364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 descr="Jalovaja-kor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0"/>
            <a:ext cx="2592289" cy="17281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 descr="Тигр-фот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0"/>
            <a:ext cx="3456384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 descr="Заяц-русак-фот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700808"/>
            <a:ext cx="2304256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 descr="drak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1700808"/>
            <a:ext cx="3096344" cy="17044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 descr="snake-riddl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24128" y="1700808"/>
            <a:ext cx="3024336" cy="16860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 descr="Loshadi_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3429000"/>
            <a:ext cx="2304255" cy="17281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 descr="ovca-zhivotnoe-obraz-zhizni-i-sreda-obitaniya-ovcy-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27784" y="3429000"/>
            <a:ext cx="2664296" cy="17406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 descr="Обезьяна-фото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92080" y="3429000"/>
            <a:ext cx="3456384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 descr="depositphotos_25354335-stock-photo-beautiful-purebred-brown-chicken-isolated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3528" y="5157192"/>
            <a:ext cx="1844824" cy="17008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 descr="tild3037-3231-4134-a333-303139306331__-5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23728" y="5157192"/>
            <a:ext cx="3168352" cy="17008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 descr="preview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292080" y="5157192"/>
            <a:ext cx="3456384" cy="17008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91139140_2900454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0"/>
            <a:ext cx="57606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443.9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1352" y="620688"/>
            <a:ext cx="2438400" cy="1828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Рисунок 2" descr="5444.9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7616" y="620688"/>
            <a:ext cx="2438400" cy="1828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Рисунок 3" descr="5445.9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2393504"/>
            <a:ext cx="2438400" cy="1828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Рисунок 4" descr="5446.9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11352" y="2393504"/>
            <a:ext cx="2438400" cy="1828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Рисунок 5" descr="5447.97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87616" y="2393504"/>
            <a:ext cx="2438400" cy="1828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Рисунок 6" descr="5448.97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9592" y="4221088"/>
            <a:ext cx="2438400" cy="1800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Рисунок 7" descr="5449.97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11352" y="4193704"/>
            <a:ext cx="2438400" cy="1828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Рисунок 8" descr="5450.97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87616" y="4193704"/>
            <a:ext cx="2438400" cy="1828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99592" y="620688"/>
            <a:ext cx="2400267" cy="172819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043608" y="908720"/>
            <a:ext cx="319318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563888" y="908720"/>
            <a:ext cx="319318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940152" y="908720"/>
            <a:ext cx="319318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43608" y="2636912"/>
            <a:ext cx="319318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491880" y="2636912"/>
            <a:ext cx="319318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796136" y="2564904"/>
            <a:ext cx="319318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115616" y="4365104"/>
            <a:ext cx="319318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635896" y="4365104"/>
            <a:ext cx="319318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868144" y="4365104"/>
            <a:ext cx="319318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7d6400a-de5b-4080-b02f-ac2eba204de4.jpg.673x528_q85_crop-sm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bee2ea44fdc48881e2790bac5fcd4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e3a9708565b7fdd7033dd85bb979ea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42454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"/>
            <a:ext cx="43204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ud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0235" y="0"/>
            <a:ext cx="53835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яц-русак-ф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7230"/>
            <a:ext cx="9144000" cy="546354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</TotalTime>
  <Words>9</Words>
  <Application>Microsoft Office PowerPoint</Application>
  <PresentationFormat>Экран (4:3)</PresentationFormat>
  <Paragraphs>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1</cp:lastModifiedBy>
  <cp:revision>3</cp:revision>
  <dcterms:created xsi:type="dcterms:W3CDTF">2019-02-03T13:14:23Z</dcterms:created>
  <dcterms:modified xsi:type="dcterms:W3CDTF">2019-02-03T14:17:26Z</dcterms:modified>
</cp:coreProperties>
</file>