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4" d="100"/>
          <a:sy n="44" d="100"/>
        </p:scale>
        <p:origin x="-2136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BC4C8-8FE7-41E7-A91E-F50F4187A9E8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9C471-ECCF-4D34-BB6F-3DE06296CA6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vk.com/photo384623378_456239770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vk.com/photo384623378_456239767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Наше творчество</a:t>
            </a:r>
            <a:endParaRPr lang="ru-RU" b="1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 младшая группа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Наш Флот</a:t>
            </a:r>
            <a:endParaRPr lang="ru-RU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0" name="Picture 2" descr="https://pp.userapi.com/c846220/v846220772/1aeb9d/1iUGHTcZuz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541845"/>
            <a:ext cx="7088206" cy="53161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smtClean="0">
                <a:solidFill>
                  <a:srgbClr val="00B050"/>
                </a:solidFill>
              </a:rPr>
              <a:t>Наша Армия</a:t>
            </a:r>
            <a:endParaRPr lang="ru-RU" b="1" i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https://pp.userapi.com/c850628/v850628053/c70ed/XP_qjfzgM0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t="6562" b="16094"/>
          <a:stretch>
            <a:fillRect/>
          </a:stretch>
        </p:blipFill>
        <p:spPr bwMode="auto">
          <a:xfrm rot="10800000">
            <a:off x="642910" y="1643050"/>
            <a:ext cx="7715304" cy="44755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Экран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Наше творчество</vt:lpstr>
      <vt:lpstr>Наш Флот</vt:lpstr>
      <vt:lpstr>Наша Армия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Наше творчество</dc:title>
  <dc:creator>PC</dc:creator>
  <cp:lastModifiedBy>PC</cp:lastModifiedBy>
  <cp:revision>1</cp:revision>
  <dcterms:created xsi:type="dcterms:W3CDTF">2019-02-25T13:14:04Z</dcterms:created>
  <dcterms:modified xsi:type="dcterms:W3CDTF">2019-02-25T13:17:36Z</dcterms:modified>
</cp:coreProperties>
</file>