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4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2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4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5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2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2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3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82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2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1103-DC01-41E3-8E1C-DB37FBBC6312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31793-59EB-4C2A-9D01-949A5A8C8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72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 b="28943"/>
          <a:stretch/>
        </p:blipFill>
        <p:spPr>
          <a:xfrm>
            <a:off x="0" y="-38047"/>
            <a:ext cx="12192000" cy="6925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4999"/>
            <a:ext cx="9144000" cy="100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000" b="1" kern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kern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№71 «Огонёк»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5655" y="1398494"/>
            <a:ext cx="9144000" cy="1469939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ru-RU" sz="9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9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узей в </a:t>
            </a:r>
            <a:r>
              <a:rPr lang="ru-RU" sz="9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ЧЕМОДАНЕ</a:t>
            </a:r>
            <a:r>
              <a:rPr lang="ru-RU" sz="9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ea typeface="Times New Roman" panose="02020603050405020304" pitchFamily="18" charset="0"/>
                <a:cs typeface="Algerian" panose="04020705040A02060702" pitchFamily="82" charset="0"/>
              </a:rPr>
              <a:t>»</a:t>
            </a:r>
            <a:r>
              <a:rPr lang="ru-RU" sz="9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0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ru-RU" sz="9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Бурятия – мой край родной!»</a:t>
            </a:r>
            <a:endParaRPr lang="ru-RU" sz="90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G:\Сертификат  Огонек сади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3" y="159694"/>
            <a:ext cx="1203763" cy="889558"/>
          </a:xfrm>
          <a:prstGeom prst="ellipse">
            <a:avLst/>
          </a:prstGeom>
          <a:ln w="635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b1.culture.ru/c/4750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22" y="3004873"/>
            <a:ext cx="5413356" cy="290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00009" y="-3051"/>
            <a:ext cx="32919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№1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 b="28943"/>
          <a:stretch/>
        </p:blipFill>
        <p:spPr>
          <a:xfrm>
            <a:off x="0" y="0"/>
            <a:ext cx="12192000" cy="69259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69205" y="0"/>
            <a:ext cx="6933127" cy="372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Дети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в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нашем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детском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саду</a:t>
            </a:r>
            <a:r>
              <a:rPr lang="ru-RU" sz="2400" dirty="0" smtClean="0">
                <a:solidFill>
                  <a:srgbClr val="FF006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FF00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обаятельны, умеют радоваться и мечтать;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ED7D31"/>
                </a:solidFill>
                <a:latin typeface="Bahnschrift SemiLight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solidFill>
                  <a:srgbClr val="ED7D3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 </a:t>
            </a:r>
            <a:r>
              <a:rPr lang="ru-RU" sz="2400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говорливы, выдумывают и фантазируют;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 открыты, любознательны;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Н</a:t>
            </a:r>
            <a:r>
              <a:rPr lang="ru-RU" sz="2400" b="1" dirty="0">
                <a:solidFill>
                  <a:srgbClr val="800080"/>
                </a:solidFill>
                <a:latin typeface="Algeri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непосредственны и свободны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400" b="1" dirty="0" smtClean="0">
                <a:solidFill>
                  <a:srgbClr val="0070C0"/>
                </a:solidFill>
                <a:latin typeface="Bahnschrift"/>
                <a:ea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естественны, исследуют знакомое и новое пространство;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К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креативно мыслят!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05" y="3863850"/>
            <a:ext cx="3790682" cy="2843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80" y="2859109"/>
            <a:ext cx="4851041" cy="3638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73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 b="28943"/>
          <a:stretch/>
        </p:blipFill>
        <p:spPr>
          <a:xfrm>
            <a:off x="0" y="-38047"/>
            <a:ext cx="12192000" cy="69259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8"/>
          <a:stretch/>
        </p:blipFill>
        <p:spPr>
          <a:xfrm>
            <a:off x="550119" y="175153"/>
            <a:ext cx="5302363" cy="6534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81860" y="1044253"/>
            <a:ext cx="554352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Коллекция</a:t>
            </a:r>
          </a:p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«Мистерия Белого месяца»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4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4"/>
          <a:stretch/>
        </p:blipFill>
        <p:spPr>
          <a:xfrm>
            <a:off x="1764405" y="1231705"/>
            <a:ext cx="8036475" cy="5626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5275" y="154188"/>
            <a:ext cx="10133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Коллекция «</a:t>
            </a:r>
            <a:r>
              <a:rPr lang="ru-RU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</a:t>
            </a:r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астерская </a:t>
            </a:r>
            <a:r>
              <a:rPr lang="ru-RU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</a:t>
            </a:r>
            <a:r>
              <a:rPr lang="ru-RU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алмы</a:t>
            </a:r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»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 b="28943"/>
          <a:stretch/>
        </p:blipFill>
        <p:spPr>
          <a:xfrm>
            <a:off x="0" y="-38047"/>
            <a:ext cx="12192000" cy="69259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>
          <a:xfrm>
            <a:off x="1795093" y="1181285"/>
            <a:ext cx="8234389" cy="5418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07193" y="-29894"/>
            <a:ext cx="837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Коллекция «Мир Байкала»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5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3" b="28943"/>
          <a:stretch/>
        </p:blipFill>
        <p:spPr>
          <a:xfrm>
            <a:off x="0" y="-38047"/>
            <a:ext cx="12192000" cy="69259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1867436" y="1051563"/>
            <a:ext cx="8126567" cy="5671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01158" y="-38047"/>
            <a:ext cx="9189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Коллекция «Игры </a:t>
            </a:r>
            <a:r>
              <a:rPr lang="ru-RU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</a:t>
            </a:r>
            <a:r>
              <a:rPr lang="ru-RU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удамшуу</a:t>
            </a:r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»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4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8" y="0"/>
            <a:ext cx="12132972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7"/>
          <a:stretch/>
        </p:blipFill>
        <p:spPr>
          <a:xfrm>
            <a:off x="1815920" y="1219619"/>
            <a:ext cx="7947769" cy="5539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52417" y="197526"/>
            <a:ext cx="11146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Коллекция «Почему плачет нерпа?»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9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0"/>
          <a:stretch/>
        </p:blipFill>
        <p:spPr>
          <a:xfrm>
            <a:off x="9195515" y="-2"/>
            <a:ext cx="3032974" cy="458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0"/>
          <a:stretch/>
        </p:blipFill>
        <p:spPr>
          <a:xfrm>
            <a:off x="0" y="-1"/>
            <a:ext cx="2992192" cy="458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275"/>
            <a:ext cx="2886209" cy="216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4"/>
          <a:stretch/>
        </p:blipFill>
        <p:spPr>
          <a:xfrm>
            <a:off x="2966296" y="4707230"/>
            <a:ext cx="3099514" cy="2125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7"/>
          <a:stretch/>
        </p:blipFill>
        <p:spPr>
          <a:xfrm>
            <a:off x="3065168" y="15926"/>
            <a:ext cx="2886209" cy="174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9"/>
          <a:stretch/>
        </p:blipFill>
        <p:spPr>
          <a:xfrm>
            <a:off x="6091706" y="4647879"/>
            <a:ext cx="3103809" cy="2134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3" b="15121"/>
          <a:stretch/>
        </p:blipFill>
        <p:spPr>
          <a:xfrm>
            <a:off x="2959185" y="1854558"/>
            <a:ext cx="6213251" cy="276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8"/>
          <a:stretch/>
        </p:blipFill>
        <p:spPr>
          <a:xfrm>
            <a:off x="9245412" y="4581686"/>
            <a:ext cx="3001319" cy="2200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/>
        </p:blipFill>
        <p:spPr>
          <a:xfrm>
            <a:off x="6024353" y="10151"/>
            <a:ext cx="3148083" cy="1754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56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946" y="1764406"/>
            <a:ext cx="10284854" cy="441255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4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«Народ, не знающий своего прошлого,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4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имеет будущего»</a:t>
            </a:r>
            <a:endParaRPr lang="ru-RU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3600" b="1" i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Shruti" panose="020B0502040204020203" pitchFamily="34" charset="0"/>
              </a:rPr>
              <a:t>Михаил Ломоносов.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83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70</Words>
  <Application>Microsoft Office PowerPoint</Application>
  <PresentationFormat>Широкоэкранный</PresentationFormat>
  <Paragraphs>20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Algerian</vt:lpstr>
      <vt:lpstr>Arial</vt:lpstr>
      <vt:lpstr>Arial Black</vt:lpstr>
      <vt:lpstr>Bahnschrift</vt:lpstr>
      <vt:lpstr>Bahnschrift SemiLight</vt:lpstr>
      <vt:lpstr>Calibri</vt:lpstr>
      <vt:lpstr>Calibri Light</vt:lpstr>
      <vt:lpstr>Cambria</vt:lpstr>
      <vt:lpstr>Monotype Corsiva</vt:lpstr>
      <vt:lpstr>Shruti</vt:lpstr>
      <vt:lpstr>Tahoma</vt:lpstr>
      <vt:lpstr>Times New Roman</vt:lpstr>
      <vt:lpstr>Тема Office</vt:lpstr>
      <vt:lpstr>Муниципальное бюджетное дошкольное образовательное учреждение Детский сад №71 «Огонёк»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№71 «Огонёк» </dc:title>
  <dc:creator>Пользователь</dc:creator>
  <cp:lastModifiedBy>Огонек-71</cp:lastModifiedBy>
  <cp:revision>13</cp:revision>
  <dcterms:created xsi:type="dcterms:W3CDTF">2018-11-15T07:20:24Z</dcterms:created>
  <dcterms:modified xsi:type="dcterms:W3CDTF">2020-02-12T06:53:21Z</dcterms:modified>
</cp:coreProperties>
</file>