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9" r:id="rId4"/>
    <p:sldId id="263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20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849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9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425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24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553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020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22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9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82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51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62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21103-DC01-41E3-8E1C-DB37FBBC6312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31793-59EB-4C2A-9D01-949A5A8C8D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729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3" b="28943"/>
          <a:stretch/>
        </p:blipFill>
        <p:spPr>
          <a:xfrm>
            <a:off x="0" y="-38047"/>
            <a:ext cx="12192000" cy="69259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94999"/>
            <a:ext cx="9144000" cy="100349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2000" b="1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kern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Детский сад №71 «Огонёк»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5655" y="1398494"/>
            <a:ext cx="9144000" cy="1469939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ru-RU" sz="9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9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9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узей в </a:t>
            </a:r>
            <a:r>
              <a:rPr lang="ru-RU" sz="9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ЧЕМОДАНЕ</a:t>
            </a:r>
            <a:r>
              <a:rPr lang="ru-RU" sz="9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  <a:ea typeface="Times New Roman" panose="02020603050405020304" pitchFamily="18" charset="0"/>
                <a:cs typeface="Algerian" panose="04020705040A02060702" pitchFamily="82" charset="0"/>
              </a:rPr>
              <a:t>»</a:t>
            </a:r>
            <a:r>
              <a:rPr lang="ru-RU" sz="9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9000" b="1" dirty="0" smtClean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ru-RU" sz="9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9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Бурятия – мой край родной!»</a:t>
            </a:r>
            <a:endParaRPr lang="ru-RU" sz="9000" b="1" dirty="0" smtClean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G:\Сертификат  Огонек садик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3" y="159694"/>
            <a:ext cx="1203763" cy="889558"/>
          </a:xfrm>
          <a:prstGeom prst="ellipse">
            <a:avLst/>
          </a:prstGeom>
          <a:ln w="6350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b1.culture.ru/c/47505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322" y="3004873"/>
            <a:ext cx="5413356" cy="2908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8900009" y="-3051"/>
            <a:ext cx="32919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№1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3" b="28943"/>
          <a:stretch/>
        </p:blipFill>
        <p:spPr>
          <a:xfrm>
            <a:off x="0" y="0"/>
            <a:ext cx="12192000" cy="692594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69205" y="0"/>
            <a:ext cx="6933127" cy="3722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rgbClr val="FF0066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Дети</a:t>
            </a:r>
            <a:r>
              <a:rPr lang="ru-RU" sz="2400" dirty="0">
                <a:solidFill>
                  <a:srgbClr val="FF0066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66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в</a:t>
            </a:r>
            <a:r>
              <a:rPr lang="ru-RU" sz="2400" dirty="0">
                <a:solidFill>
                  <a:srgbClr val="FF0066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66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нашем</a:t>
            </a:r>
            <a:r>
              <a:rPr lang="ru-RU" sz="2400" dirty="0">
                <a:solidFill>
                  <a:srgbClr val="FF0066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66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детском</a:t>
            </a:r>
            <a:r>
              <a:rPr lang="ru-RU" sz="2400" dirty="0">
                <a:solidFill>
                  <a:srgbClr val="FF0066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66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саду</a:t>
            </a:r>
            <a:r>
              <a:rPr lang="ru-RU" sz="2400" dirty="0" smtClean="0">
                <a:solidFill>
                  <a:srgbClr val="FF0066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FF0066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обаятельны, умеют радоваться и мечтать;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ED7D31"/>
                </a:solidFill>
                <a:latin typeface="Bahnschrift SemiLight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ED7D3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 </a:t>
            </a:r>
            <a:r>
              <a:rPr lang="ru-RU" sz="2400" dirty="0">
                <a:solidFill>
                  <a:srgbClr val="FF99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говорливы, выдумывают и фантазируют;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99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99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 открыты, любознательны;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Н</a:t>
            </a:r>
            <a:r>
              <a:rPr lang="ru-RU" sz="2400" b="1" dirty="0">
                <a:solidFill>
                  <a:srgbClr val="800080"/>
                </a:solidFill>
                <a:latin typeface="Algerian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  </a:t>
            </a: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непосредственны и свободны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400" b="1" dirty="0" smtClean="0">
                <a:solidFill>
                  <a:srgbClr val="0070C0"/>
                </a:solidFill>
                <a:latin typeface="Bahnschrift"/>
                <a:ea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естественны, исследуют знакомое и новое пространство; 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7030A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креативно мыслят!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205" y="3863850"/>
            <a:ext cx="3790682" cy="28430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580" y="2859109"/>
            <a:ext cx="4851041" cy="36382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3738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3" b="28943"/>
          <a:stretch/>
        </p:blipFill>
        <p:spPr>
          <a:xfrm>
            <a:off x="0" y="-38047"/>
            <a:ext cx="12192000" cy="69259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8"/>
          <a:stretch/>
        </p:blipFill>
        <p:spPr>
          <a:xfrm>
            <a:off x="550119" y="175153"/>
            <a:ext cx="5302363" cy="65347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6181860" y="1044253"/>
            <a:ext cx="554352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Коллекция</a:t>
            </a:r>
          </a:p>
          <a:p>
            <a:pPr algn="ctr"/>
            <a:r>
              <a:rPr lang="ru-RU" sz="54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«Мистерия Белого месяца»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547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4"/>
          <a:stretch/>
        </p:blipFill>
        <p:spPr>
          <a:xfrm>
            <a:off x="1764405" y="1231705"/>
            <a:ext cx="8036475" cy="56262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145275" y="154188"/>
            <a:ext cx="101332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Коллекция «</a:t>
            </a:r>
            <a:r>
              <a:rPr lang="ru-RU" sz="54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М</a:t>
            </a:r>
            <a:r>
              <a:rPr lang="ru-RU" sz="54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астерская </a:t>
            </a:r>
            <a:r>
              <a:rPr lang="ru-RU" sz="5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Б</a:t>
            </a:r>
            <a:r>
              <a:rPr lang="ru-RU" sz="5400" b="1" cap="none" spc="0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алмы</a:t>
            </a:r>
            <a:r>
              <a:rPr lang="ru-RU" sz="54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»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36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3" b="28943"/>
          <a:stretch/>
        </p:blipFill>
        <p:spPr>
          <a:xfrm>
            <a:off x="0" y="-38047"/>
            <a:ext cx="12192000" cy="69259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58"/>
          <a:stretch/>
        </p:blipFill>
        <p:spPr>
          <a:xfrm>
            <a:off x="1795093" y="1181285"/>
            <a:ext cx="8234389" cy="54187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907193" y="-29894"/>
            <a:ext cx="83776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Коллекция «Мир Байкала»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655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3" b="28943"/>
          <a:stretch/>
        </p:blipFill>
        <p:spPr>
          <a:xfrm>
            <a:off x="0" y="-38047"/>
            <a:ext cx="12192000" cy="69259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6"/>
          <a:stretch/>
        </p:blipFill>
        <p:spPr>
          <a:xfrm>
            <a:off x="1867436" y="1051563"/>
            <a:ext cx="8126567" cy="56716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501158" y="-38047"/>
            <a:ext cx="91896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Коллекция «Игры </a:t>
            </a:r>
            <a:r>
              <a:rPr lang="ru-RU" sz="5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Б</a:t>
            </a:r>
            <a:r>
              <a:rPr lang="ru-RU" sz="5400" b="1" cap="none" spc="0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удамшуу</a:t>
            </a:r>
            <a:r>
              <a:rPr lang="ru-RU" sz="5400" b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»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348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8" y="0"/>
            <a:ext cx="12132972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7"/>
          <a:stretch/>
        </p:blipFill>
        <p:spPr>
          <a:xfrm>
            <a:off x="1815920" y="1219619"/>
            <a:ext cx="7947769" cy="55396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52417" y="197526"/>
            <a:ext cx="111461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Коллекция «Почему плачет нерпа?»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499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0"/>
          <a:stretch/>
        </p:blipFill>
        <p:spPr>
          <a:xfrm>
            <a:off x="9195515" y="-2"/>
            <a:ext cx="3032974" cy="4581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0"/>
          <a:stretch/>
        </p:blipFill>
        <p:spPr>
          <a:xfrm>
            <a:off x="0" y="-1"/>
            <a:ext cx="2992192" cy="4581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7275"/>
            <a:ext cx="2886209" cy="21646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4"/>
          <a:stretch/>
        </p:blipFill>
        <p:spPr>
          <a:xfrm>
            <a:off x="2966296" y="4707230"/>
            <a:ext cx="3099514" cy="2125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7"/>
          <a:stretch/>
        </p:blipFill>
        <p:spPr>
          <a:xfrm>
            <a:off x="3065168" y="15926"/>
            <a:ext cx="2886209" cy="1748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9"/>
          <a:stretch/>
        </p:blipFill>
        <p:spPr>
          <a:xfrm>
            <a:off x="6091706" y="4647879"/>
            <a:ext cx="3103809" cy="21340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73" b="15121"/>
          <a:stretch/>
        </p:blipFill>
        <p:spPr>
          <a:xfrm>
            <a:off x="2959185" y="1854558"/>
            <a:ext cx="6213251" cy="2762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8"/>
          <a:stretch/>
        </p:blipFill>
        <p:spPr>
          <a:xfrm>
            <a:off x="9245412" y="4581686"/>
            <a:ext cx="3001319" cy="2200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6"/>
          <a:stretch/>
        </p:blipFill>
        <p:spPr>
          <a:xfrm>
            <a:off x="6024353" y="10151"/>
            <a:ext cx="3148083" cy="1754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2561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8946" y="1764406"/>
            <a:ext cx="10284854" cy="441255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«Народ, не знающий своего прошлого,</a:t>
            </a:r>
            <a:endParaRPr lang="ru-RU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4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имеет будущего»</a:t>
            </a:r>
            <a:endParaRPr lang="ru-RU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3600" b="1" i="1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Shruti" panose="020B0502040204020203" pitchFamily="34" charset="0"/>
              </a:rPr>
              <a:t>Михаил Ломоносов.</a:t>
            </a:r>
            <a:endParaRPr lang="ru-RU" sz="4400" b="1" dirty="0">
              <a:solidFill>
                <a:srgbClr val="FF0000"/>
              </a:solidFill>
              <a:latin typeface="Monotype Corsiva" panose="03010101010201010101" pitchFamily="66" charset="0"/>
              <a:cs typeface="Shrut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2830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70</Words>
  <Application>Microsoft Office PowerPoint</Application>
  <PresentationFormat>Широкоэкранный</PresentationFormat>
  <Paragraphs>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2" baseType="lpstr">
      <vt:lpstr>Algerian</vt:lpstr>
      <vt:lpstr>Arial</vt:lpstr>
      <vt:lpstr>Arial Black</vt:lpstr>
      <vt:lpstr>Bahnschrift</vt:lpstr>
      <vt:lpstr>Bahnschrift SemiLight</vt:lpstr>
      <vt:lpstr>Calibri</vt:lpstr>
      <vt:lpstr>Calibri Light</vt:lpstr>
      <vt:lpstr>Cambria</vt:lpstr>
      <vt:lpstr>Monotype Corsiva</vt:lpstr>
      <vt:lpstr>Shruti</vt:lpstr>
      <vt:lpstr>Tahoma</vt:lpstr>
      <vt:lpstr>Times New Roman</vt:lpstr>
      <vt:lpstr>Тема Office</vt:lpstr>
      <vt:lpstr>Муниципальное бюджетное дошкольное образовательное учреждение Детский сад №71 «Огонёк»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№71 «Огонёк» </dc:title>
  <dc:creator>Пользователь</dc:creator>
  <cp:lastModifiedBy>Огонек-71</cp:lastModifiedBy>
  <cp:revision>13</cp:revision>
  <dcterms:created xsi:type="dcterms:W3CDTF">2018-11-15T07:20:24Z</dcterms:created>
  <dcterms:modified xsi:type="dcterms:W3CDTF">2020-02-12T06:53:21Z</dcterms:modified>
</cp:coreProperties>
</file>