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3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5" autoAdjust="0"/>
    <p:restoredTop sz="94660"/>
  </p:normalViewPr>
  <p:slideViewPr>
    <p:cSldViewPr>
      <p:cViewPr varScale="1">
        <p:scale>
          <a:sx n="101" d="100"/>
          <a:sy n="10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«Здравствуй, Матушка Зима!»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600" smtClean="0">
                <a:solidFill>
                  <a:srgbClr val="00B0F0"/>
                </a:solidFill>
              </a:rPr>
              <a:t>  </a:t>
            </a:r>
            <a:r>
              <a:rPr lang="ru-RU" sz="6600" dirty="0" smtClean="0">
                <a:solidFill>
                  <a:srgbClr val="00B0F0"/>
                </a:solidFill>
              </a:rPr>
              <a:t>НАШЕ                                    ТВОРЧЕСТВО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</a:t>
            </a:r>
            <a:r>
              <a:rPr lang="ru-RU" dirty="0" smtClean="0">
                <a:solidFill>
                  <a:srgbClr val="7030A0"/>
                </a:solidFill>
              </a:rPr>
              <a:t>группа «Фантазёры»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Сами группу украшаем, украшения мастерим</a:t>
            </a:r>
            <a:endParaRPr lang="ru-RU" dirty="0"/>
          </a:p>
        </p:txBody>
      </p:sp>
      <p:pic>
        <p:nvPicPr>
          <p:cNvPr id="5122" name="Picture 2" descr="F:\DCIM\100MSDCF\DSC03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1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Можем апплицировать не только из бумаги, но и из ватных дисков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дс71\Desktop\DSC03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02" y="1412776"/>
            <a:ext cx="9721080" cy="45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3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531440"/>
            <a:ext cx="7772400" cy="2520280"/>
          </a:xfrm>
        </p:spPr>
        <p:txBody>
          <a:bodyPr/>
          <a:lstStyle/>
          <a:p>
            <a:r>
              <a:rPr lang="ru-RU" dirty="0" smtClean="0"/>
              <a:t>Ах Зимушка зима, всё снегом замела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с71\Desktop\DSC03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71818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98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Только вьюги засвистели, снегири к нам прилетели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с71\Desktop\DSC03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1255307"/>
            <a:ext cx="12038013" cy="62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4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Всё засыпала зима, и деревья и дома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с71\Desktop\DSC03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124744"/>
            <a:ext cx="10657184" cy="67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«Здравствуй, Матушка Зима!»</vt:lpstr>
      <vt:lpstr>Сами группу украшаем, украшения мастерим</vt:lpstr>
      <vt:lpstr>Можем апплицировать не только из бумаги, но и из ватных дисков</vt:lpstr>
      <vt:lpstr>Ах Зимушка зима, всё снегом замела</vt:lpstr>
      <vt:lpstr>Только вьюги засвистели, снегири к нам прилетели</vt:lpstr>
      <vt:lpstr>Всё засыпала зима, и деревья и дома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дс71</dc:creator>
  <cp:lastModifiedBy>дс71</cp:lastModifiedBy>
  <cp:revision>7</cp:revision>
  <dcterms:created xsi:type="dcterms:W3CDTF">2020-01-30T05:17:32Z</dcterms:created>
  <dcterms:modified xsi:type="dcterms:W3CDTF">2020-03-04T07:40:06Z</dcterms:modified>
</cp:coreProperties>
</file>