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  <Override PartName="/ppt/media/audio2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71" r:id="rId5"/>
    <p:sldId id="260" r:id="rId6"/>
    <p:sldId id="261" r:id="rId7"/>
    <p:sldId id="258" r:id="rId8"/>
    <p:sldId id="272" r:id="rId9"/>
    <p:sldId id="262" r:id="rId10"/>
    <p:sldId id="263" r:id="rId11"/>
    <p:sldId id="264" r:id="rId12"/>
    <p:sldId id="265" r:id="rId13"/>
    <p:sldId id="266" r:id="rId14"/>
    <p:sldId id="267" r:id="rId15"/>
    <p:sldId id="273" r:id="rId16"/>
    <p:sldId id="274" r:id="rId17"/>
    <p:sldId id="276" r:id="rId18"/>
    <p:sldId id="275" r:id="rId19"/>
    <p:sldId id="277" r:id="rId20"/>
    <p:sldId id="26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6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0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80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339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10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87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03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2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71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1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4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5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3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50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84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2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7EC4C60-AC1B-45DE-99AE-EBA97BA03CAB}" type="datetimeFigureOut">
              <a:rPr lang="ru-RU" smtClean="0"/>
              <a:pPr/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1531788-1670-41DD-BC96-6E9135C8D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026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19" name="chimes.wav"/>
          </p:stSnd>
        </p:sndAc>
      </p:transition>
    </mc:Choice>
    <mc:Fallback xmlns="">
      <p:transition>
        <p:fade/>
        <p:sndAc>
          <p:stSnd>
            <p:snd r:embed="rId20" name="chimes.wav"/>
          </p:stSnd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Relationship Id="rId9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0.wav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0.wav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0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audio" Target="../media/audio10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0.wav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0.wav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0.wav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9792" y="2120349"/>
            <a:ext cx="6228522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0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sz="100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</a:t>
            </a:r>
            <a:r>
              <a:rPr lang="ru-RU" sz="10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ru-RU" sz="10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56" y="106018"/>
            <a:ext cx="8852452" cy="6639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96" y="0"/>
            <a:ext cx="8852452" cy="66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48" y="72887"/>
            <a:ext cx="5004353" cy="66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0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7" y="120303"/>
            <a:ext cx="3771223" cy="37301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53" y="120302"/>
            <a:ext cx="3730133" cy="37301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59" y="139310"/>
            <a:ext cx="3267015" cy="3692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5" y="3850437"/>
            <a:ext cx="3802985" cy="28551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52" y="3988904"/>
            <a:ext cx="3730133" cy="27166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57" y="3988904"/>
            <a:ext cx="3465029" cy="271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4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169" y="212035"/>
            <a:ext cx="4850296" cy="64670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8" y="1033670"/>
            <a:ext cx="6427304" cy="49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70" y="218661"/>
            <a:ext cx="6838122" cy="66393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8" y="3313043"/>
            <a:ext cx="3382617" cy="333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16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5" y="214933"/>
            <a:ext cx="6943962" cy="64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7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4" y="212037"/>
            <a:ext cx="4284696" cy="35859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16" y="-450550"/>
            <a:ext cx="3055746" cy="7169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547" y="212036"/>
            <a:ext cx="3909391" cy="3585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4" y="3949149"/>
            <a:ext cx="4182179" cy="27697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01" y="3949149"/>
            <a:ext cx="3885537" cy="261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91" y="176379"/>
            <a:ext cx="5552661" cy="6582230"/>
          </a:xfrm>
          <a:prstGeom prst="rect">
            <a:avLst/>
          </a:prstGeom>
        </p:spPr>
      </p:pic>
      <p:pic>
        <p:nvPicPr>
          <p:cNvPr id="5" name="На мосточке(-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2713" y="579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4" name="chimes.wav"/>
          </p:stSnd>
        </p:sndAc>
      </p:transition>
    </mc:Choice>
    <mc:Fallback xmlns="">
      <p:transition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kcy;&amp;ocy;&amp;ncy;&amp;scy;&amp;pcy;&amp;iecy;&amp;kcy;&amp;tcy; &amp;ocy;&amp;tcy;&amp;kcy;&amp;rcy;&amp;ycy;&amp;tcy;&amp;ocy;&amp;gcy;&amp;ocy; &amp;zcy;&amp;acy;&amp;ncy;&amp;yacy;&amp;tcy;&amp;icy;&amp;yacy; &quot; &amp;Vcy; &amp;lcy;&amp;iecy;&amp;scy;&amp;ucy;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20040"/>
            <a:ext cx="11003280" cy="6187440"/>
          </a:xfrm>
          <a:prstGeom prst="rect">
            <a:avLst/>
          </a:prstGeom>
          <a:noFill/>
        </p:spPr>
      </p:pic>
      <p:pic>
        <p:nvPicPr>
          <p:cNvPr id="2" name="Шел  король по лесу(-)иг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3200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4" name="chimes.wav"/>
          </p:stSnd>
        </p:sndAc>
      </p:transition>
    </mc:Choice>
    <mc:Fallback xmlns="">
      <p:transition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53" y="120302"/>
            <a:ext cx="3730133" cy="3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7" y="120303"/>
            <a:ext cx="3771223" cy="37301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53" y="120302"/>
            <a:ext cx="3730133" cy="37301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59" y="139310"/>
            <a:ext cx="3267015" cy="3692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5" y="3850437"/>
            <a:ext cx="3802985" cy="28551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52" y="3988904"/>
            <a:ext cx="3730133" cy="27166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57" y="3988904"/>
            <a:ext cx="3465029" cy="271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61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95250"/>
            <a:ext cx="6667500" cy="666750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настя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14991" y="420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6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65" y="76783"/>
            <a:ext cx="6932874" cy="66948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80827" y="3162591"/>
            <a:ext cx="4169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ДРУЖБА НАРОДОВ МИРА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3200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0661" y="0"/>
            <a:ext cx="10243930" cy="6466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5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«НАСТЕНЬКА ПРИГЛАШАЕМ ТЕБЯ НА ФЕСТИВАЛЬ </a:t>
            </a:r>
            <a:r>
              <a:rPr lang="ru-RU" sz="65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ДРУЖБЫ НАРОДОВ МИРА</a:t>
            </a:r>
            <a:r>
              <a:rPr lang="ru-RU" sz="65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65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 </a:t>
            </a:r>
            <a:r>
              <a:rPr lang="ru-RU" sz="65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СОСТОИТСЯ В ЭТНОГРАФИЧЕСКОМ МУЗЕЕ».</a:t>
            </a:r>
            <a:endParaRPr lang="ru-RU" sz="65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95250"/>
            <a:ext cx="6667500" cy="666750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9061" y="619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4" name="chimes.wav"/>
          </p:stSnd>
        </p:sndAc>
      </p:transition>
    </mc:Choice>
    <mc:Fallback xmlns="">
      <p:transition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34" y="132521"/>
            <a:ext cx="5369752" cy="6612836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83" y="447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48" y="-113752"/>
            <a:ext cx="5973671" cy="7031387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0192" y="1017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88" y="0"/>
            <a:ext cx="4959686" cy="7370775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7182" y="540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87" y="92765"/>
            <a:ext cx="8817114" cy="666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honeycomb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26" y="106018"/>
            <a:ext cx="7434470" cy="666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1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452</TotalTime>
  <Words>21</Words>
  <Application>Microsoft Office PowerPoint</Application>
  <PresentationFormat>Широкоэкранный</PresentationFormat>
  <Paragraphs>3</Paragraphs>
  <Slides>20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</dc:creator>
  <cp:lastModifiedBy>Microsoft Office</cp:lastModifiedBy>
  <cp:revision>36</cp:revision>
  <dcterms:created xsi:type="dcterms:W3CDTF">2015-05-13T14:34:33Z</dcterms:created>
  <dcterms:modified xsi:type="dcterms:W3CDTF">2015-05-19T16:52:01Z</dcterms:modified>
</cp:coreProperties>
</file>