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52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10.01.2019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10.01.2019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10.01.2019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В нём появилось много интересных игр, в которые можно играть одному или вместе с другом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Мы обновили уголок релаксации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4189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с71\Desktop\элла Константинвна на сайт\DSC0357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628800"/>
            <a:ext cx="3596217" cy="2697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Учусь я заплетать косичку, а друг мне помогает</a:t>
            </a:r>
            <a:endParaRPr lang="ru-RU" dirty="0"/>
          </a:p>
        </p:txBody>
      </p:sp>
      <p:pic>
        <p:nvPicPr>
          <p:cNvPr id="1027" name="Picture 3" descr="C:\Users\дс71\Desktop\элла Константинвна на сайт\DSC03579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2636912"/>
            <a:ext cx="3168352" cy="316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6965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с71\Desktop\элла Константинвна на сайт\DSC0357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81364" y="2674938"/>
            <a:ext cx="2589210" cy="3451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у меня самая красивая косичка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6358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241</TotalTime>
  <Words>35</Words>
  <Application>Microsoft Office PowerPoint</Application>
  <PresentationFormat>Экран (4:3)</PresentationFormat>
  <Paragraphs>4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Волна</vt:lpstr>
      <vt:lpstr>Мы обновили уголок релаксации</vt:lpstr>
      <vt:lpstr>Учусь я заплетать косичку, а друг мне помогает</vt:lpstr>
      <vt:lpstr> у меня самая красивая косичка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Мы обновили уголок релаксация</dc:title>
  <dc:creator>дс71</dc:creator>
  <cp:lastModifiedBy>дс71</cp:lastModifiedBy>
  <cp:revision>4</cp:revision>
  <dcterms:created xsi:type="dcterms:W3CDTF">2018-11-27T06:59:21Z</dcterms:created>
  <dcterms:modified xsi:type="dcterms:W3CDTF">2019-01-10T07:26:45Z</dcterms:modified>
</cp:coreProperties>
</file>