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57" r:id="rId4"/>
    <p:sldId id="258" r:id="rId5"/>
    <p:sldId id="259" r:id="rId6"/>
    <p:sldId id="260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600" dirty="0" smtClean="0"/>
              <a:t>Бактерии</a:t>
            </a:r>
            <a:endParaRPr lang="ru-RU" sz="6600" dirty="0"/>
          </a:p>
        </p:txBody>
      </p:sp>
      <p:pic>
        <p:nvPicPr>
          <p:cNvPr id="1026" name="Picture 2" descr="C:\Users\Дарья\Desktop\ба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40" y="1988840"/>
            <a:ext cx="7766576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78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Дарья\Desktop\бак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84" y="404664"/>
            <a:ext cx="8741496" cy="6258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53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Дарья\Desktop\микроск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76672"/>
            <a:ext cx="6768752" cy="587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39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Дарья\Desktop\злы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9514"/>
            <a:ext cx="8244408" cy="613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33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Дарья\Desktop\рука и ба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4664"/>
            <a:ext cx="6624736" cy="608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25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Дарья\Desktop\больно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64704"/>
            <a:ext cx="8078192" cy="57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98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Дарья\Desktop\хорошие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28890"/>
            <a:ext cx="7044115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8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Дарья\Desktop\хлеб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45172"/>
            <a:ext cx="6984776" cy="544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38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Дарья\Desktop\дрожж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04" y="404664"/>
            <a:ext cx="8198244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74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0</TotalTime>
  <Words>1</Words>
  <Application>Microsoft Office PowerPoint</Application>
  <PresentationFormat>Экран (4:3)</PresentationFormat>
  <Paragraphs>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Горизонт</vt:lpstr>
      <vt:lpstr>Бактерии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Бактерии</dc:title>
  <dc:creator>Дарья</dc:creator>
  <cp:lastModifiedBy>HP</cp:lastModifiedBy>
  <cp:revision>1</cp:revision>
  <dcterms:created xsi:type="dcterms:W3CDTF">2018-04-05T13:14:50Z</dcterms:created>
  <dcterms:modified xsi:type="dcterms:W3CDTF">2018-04-05T13:20:46Z</dcterms:modified>
</cp:coreProperties>
</file>