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Бактерии</a:t>
            </a:r>
            <a:endParaRPr lang="ru-RU" sz="6600" dirty="0"/>
          </a:p>
        </p:txBody>
      </p:sp>
      <p:pic>
        <p:nvPicPr>
          <p:cNvPr id="1026" name="Picture 2" descr="C:\Users\Дарья\Desktop\ба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0" y="1988840"/>
            <a:ext cx="77665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арья\Desktop\ба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4" y="404664"/>
            <a:ext cx="8741496" cy="62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рья\Desktop\микрос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58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арья\Desktop\зл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514"/>
            <a:ext cx="8244408" cy="61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арья\Desktop\рука и б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624736" cy="60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арья\Desktop\больн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704"/>
            <a:ext cx="8078192" cy="57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арья\Desktop\хорош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890"/>
            <a:ext cx="704411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арья\Desktop\хле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5172"/>
            <a:ext cx="6984776" cy="54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арья\Desktop\дрожж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4" y="404664"/>
            <a:ext cx="81982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Бактерии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</dc:title>
  <dc:creator>Дарья</dc:creator>
  <cp:lastModifiedBy>HP</cp:lastModifiedBy>
  <cp:revision>1</cp:revision>
  <dcterms:created xsi:type="dcterms:W3CDTF">2018-04-05T13:14:50Z</dcterms:created>
  <dcterms:modified xsi:type="dcterms:W3CDTF">2018-04-05T13:20:46Z</dcterms:modified>
</cp:coreProperties>
</file>